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8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657" r:id="rId2"/>
    <p:sldMasterId id="2147483679" r:id="rId3"/>
    <p:sldMasterId id="2147483688" r:id="rId4"/>
    <p:sldMasterId id="2147483731" r:id="rId5"/>
  </p:sldMasterIdLst>
  <p:notesMasterIdLst>
    <p:notesMasterId r:id="rId41"/>
  </p:notesMasterIdLst>
  <p:handoutMasterIdLst>
    <p:handoutMasterId r:id="rId42"/>
  </p:handoutMasterIdLst>
  <p:sldIdLst>
    <p:sldId id="256" r:id="rId6"/>
    <p:sldId id="518" r:id="rId7"/>
    <p:sldId id="586" r:id="rId8"/>
    <p:sldId id="471" r:id="rId9"/>
    <p:sldId id="462" r:id="rId10"/>
    <p:sldId id="531" r:id="rId11"/>
    <p:sldId id="551" r:id="rId12"/>
    <p:sldId id="478" r:id="rId13"/>
    <p:sldId id="439" r:id="rId14"/>
    <p:sldId id="258" r:id="rId15"/>
    <p:sldId id="397" r:id="rId16"/>
    <p:sldId id="594" r:id="rId17"/>
    <p:sldId id="556" r:id="rId18"/>
    <p:sldId id="555" r:id="rId19"/>
    <p:sldId id="558" r:id="rId20"/>
    <p:sldId id="559" r:id="rId21"/>
    <p:sldId id="560" r:id="rId22"/>
    <p:sldId id="561" r:id="rId23"/>
    <p:sldId id="563" r:id="rId24"/>
    <p:sldId id="564" r:id="rId25"/>
    <p:sldId id="565" r:id="rId26"/>
    <p:sldId id="566" r:id="rId27"/>
    <p:sldId id="589" r:id="rId28"/>
    <p:sldId id="399" r:id="rId29"/>
    <p:sldId id="402" r:id="rId30"/>
    <p:sldId id="441" r:id="rId31"/>
    <p:sldId id="444" r:id="rId32"/>
    <p:sldId id="445" r:id="rId33"/>
    <p:sldId id="370" r:id="rId34"/>
    <p:sldId id="407" r:id="rId35"/>
    <p:sldId id="588" r:id="rId36"/>
    <p:sldId id="590" r:id="rId37"/>
    <p:sldId id="591" r:id="rId38"/>
    <p:sldId id="488" r:id="rId39"/>
    <p:sldId id="414" r:id="rId40"/>
  </p:sldIdLst>
  <p:sldSz cx="12192000" cy="68580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FF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8" autoAdjust="0"/>
    <p:restoredTop sz="73174" autoAdjust="0"/>
  </p:normalViewPr>
  <p:slideViewPr>
    <p:cSldViewPr>
      <p:cViewPr varScale="1">
        <p:scale>
          <a:sx n="89" d="100"/>
          <a:sy n="89" d="100"/>
        </p:scale>
        <p:origin x="832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5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dirty="0"/>
              <a:t>Address Dataset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Min-k [5]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0.32</c:v>
                </c:pt>
                <c:pt idx="1">
                  <c:v>0.32</c:v>
                </c:pt>
                <c:pt idx="2">
                  <c:v>0.32</c:v>
                </c:pt>
                <c:pt idx="3">
                  <c:v>0.32</c:v>
                </c:pt>
                <c:pt idx="4">
                  <c:v>0.32</c:v>
                </c:pt>
                <c:pt idx="5">
                  <c:v>0.32</c:v>
                </c:pt>
                <c:pt idx="6">
                  <c:v>0.32</c:v>
                </c:pt>
                <c:pt idx="7">
                  <c:v>0.32</c:v>
                </c:pt>
                <c:pt idx="8">
                  <c:v>0.32</c:v>
                </c:pt>
                <c:pt idx="9">
                  <c:v>0.32</c:v>
                </c:pt>
                <c:pt idx="10">
                  <c:v>0.32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B5-4FB3-B2CE-7A4B854787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Maximum Entropy [5]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</c:v>
                </c:pt>
                <c:pt idx="1">
                  <c:v>0.09</c:v>
                </c:pt>
                <c:pt idx="2">
                  <c:v>0.09</c:v>
                </c:pt>
                <c:pt idx="3">
                  <c:v>0.09</c:v>
                </c:pt>
                <c:pt idx="4">
                  <c:v>0.09</c:v>
                </c:pt>
                <c:pt idx="5">
                  <c:v>0.09</c:v>
                </c:pt>
                <c:pt idx="6">
                  <c:v>0.09</c:v>
                </c:pt>
                <c:pt idx="7">
                  <c:v>0.09</c:v>
                </c:pt>
                <c:pt idx="8">
                  <c:v>0.09</c:v>
                </c:pt>
                <c:pt idx="9">
                  <c:v>0.09</c:v>
                </c:pt>
                <c:pt idx="10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B5-4FB3-B2CE-7A4B854787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Metadata Driven [6]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0</c:v>
                </c:pt>
                <c:pt idx="1">
                  <c:v>0.66</c:v>
                </c:pt>
                <c:pt idx="2">
                  <c:v>0.71</c:v>
                </c:pt>
                <c:pt idx="3">
                  <c:v>0.72</c:v>
                </c:pt>
                <c:pt idx="4">
                  <c:v>0.71</c:v>
                </c:pt>
                <c:pt idx="5">
                  <c:v>0.72</c:v>
                </c:pt>
                <c:pt idx="6">
                  <c:v>0.72</c:v>
                </c:pt>
                <c:pt idx="7">
                  <c:v>0.73</c:v>
                </c:pt>
                <c:pt idx="8">
                  <c:v>0.73</c:v>
                </c:pt>
                <c:pt idx="9">
                  <c:v>0.73</c:v>
                </c:pt>
                <c:pt idx="10">
                  <c:v>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B5-4FB3-B2CE-7A4B8547872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Raha</c:v>
                </c:pt>
              </c:strCache>
            </c:strRef>
          </c:tx>
          <c:spPr>
            <a:ln w="22225" cap="rnd">
              <a:solidFill>
                <a:srgbClr val="7030A0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rgbClr val="7030A0"/>
                </a:solidFill>
                <a:round/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0</c:v>
                </c:pt>
                <c:pt idx="1">
                  <c:v>0.76</c:v>
                </c:pt>
                <c:pt idx="2">
                  <c:v>0.85</c:v>
                </c:pt>
                <c:pt idx="3">
                  <c:v>0.89</c:v>
                </c:pt>
                <c:pt idx="4">
                  <c:v>0.91</c:v>
                </c:pt>
                <c:pt idx="5">
                  <c:v>0.92</c:v>
                </c:pt>
                <c:pt idx="6">
                  <c:v>0.93</c:v>
                </c:pt>
                <c:pt idx="7">
                  <c:v>0.94</c:v>
                </c:pt>
                <c:pt idx="8">
                  <c:v>0.94</c:v>
                </c:pt>
                <c:pt idx="9">
                  <c:v>0.94</c:v>
                </c:pt>
                <c:pt idx="10">
                  <c:v>0.94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B5-4FB3-B2CE-7A4B85478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0438032"/>
        <c:axId val="549072528"/>
      </c:lineChart>
      <c:catAx>
        <c:axId val="610438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cap="none" dirty="0"/>
                  <a:t>Number of Labeled Tuples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072528"/>
        <c:crosses val="autoZero"/>
        <c:auto val="1"/>
        <c:lblAlgn val="ctr"/>
        <c:lblOffset val="100"/>
        <c:noMultiLvlLbl val="0"/>
      </c:catAx>
      <c:valAx>
        <c:axId val="54907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cap="none" dirty="0"/>
                  <a:t>F1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43803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dBoost [1]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Hospital</c:v>
                </c:pt>
                <c:pt idx="1">
                  <c:v>Flights</c:v>
                </c:pt>
                <c:pt idx="2">
                  <c:v>Address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0.49</c:v>
                </c:pt>
                <c:pt idx="1">
                  <c:v>0.66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C-4661-B27D-36F06DDF09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NADEEF [2]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Hospital</c:v>
                </c:pt>
                <c:pt idx="1">
                  <c:v>Flights</c:v>
                </c:pt>
                <c:pt idx="2">
                  <c:v>Address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0.09</c:v>
                </c:pt>
                <c:pt idx="1">
                  <c:v>0.09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C-4661-B27D-36F06DDF093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KATARA [3]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Hospital</c:v>
                </c:pt>
                <c:pt idx="1">
                  <c:v>Flights</c:v>
                </c:pt>
                <c:pt idx="2">
                  <c:v>Address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0.1</c:v>
                </c:pt>
                <c:pt idx="1">
                  <c:v>0.08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2C-4661-B27D-36F06DDF093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ActiveClean [4]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Hospital</c:v>
                </c:pt>
                <c:pt idx="1">
                  <c:v>Flights</c:v>
                </c:pt>
                <c:pt idx="2">
                  <c:v>Address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0.03</c:v>
                </c:pt>
                <c:pt idx="1">
                  <c:v>0.44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2C-4661-B27D-36F06DDF093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Raha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Hospital</c:v>
                </c:pt>
                <c:pt idx="1">
                  <c:v>Flights</c:v>
                </c:pt>
                <c:pt idx="2">
                  <c:v>Address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0.72</c:v>
                </c:pt>
                <c:pt idx="1">
                  <c:v>0.81</c:v>
                </c:pt>
                <c:pt idx="2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2C-4661-B27D-36F06DDF09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5167295"/>
        <c:axId val="1364632191"/>
      </c:barChart>
      <c:catAx>
        <c:axId val="1365167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Dataset</a:t>
                </a:r>
                <a:endParaRPr lang="en-US" sz="20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4632191"/>
        <c:crosses val="autoZero"/>
        <c:auto val="1"/>
        <c:lblAlgn val="ctr"/>
        <c:lblOffset val="100"/>
        <c:noMultiLvlLbl val="0"/>
      </c:catAx>
      <c:valAx>
        <c:axId val="1364632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F1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5167295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8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CC470-3A32-480C-984A-05F6CCAB20FF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3D5D9A-B362-4ABA-B396-CEA1667F171D}">
      <dgm:prSet phldrT="[Text]" custT="1"/>
      <dgm:spPr/>
      <dgm:t>
        <a:bodyPr anchor="t"/>
        <a:lstStyle/>
        <a:p>
          <a:r>
            <a:rPr lang="en-US" sz="3200" b="1" dirty="0"/>
            <a:t>Outlier Detector</a:t>
          </a:r>
          <a:endParaRPr lang="en-US" sz="3200" dirty="0"/>
        </a:p>
      </dgm:t>
    </dgm:pt>
    <dgm:pt modelId="{C62D8697-0B1A-4CF0-A113-952E57ABB8AD}" type="parTrans" cxnId="{F9A9C08C-7F15-422B-8096-EBCC8E4D2F29}">
      <dgm:prSet/>
      <dgm:spPr/>
      <dgm:t>
        <a:bodyPr/>
        <a:lstStyle/>
        <a:p>
          <a:endParaRPr lang="en-US"/>
        </a:p>
      </dgm:t>
    </dgm:pt>
    <dgm:pt modelId="{BEDD1E9E-DA0C-4B53-935B-D685CAD72C0B}" type="sibTrans" cxnId="{F9A9C08C-7F15-422B-8096-EBCC8E4D2F29}">
      <dgm:prSet/>
      <dgm:spPr/>
      <dgm:t>
        <a:bodyPr/>
        <a:lstStyle/>
        <a:p>
          <a:endParaRPr lang="en-US"/>
        </a:p>
      </dgm:t>
    </dgm:pt>
    <dgm:pt modelId="{A60581F8-5F71-458C-BAAC-E248BC91B4B4}">
      <dgm:prSet phldrT="[Text]" custT="1"/>
      <dgm:spPr/>
      <dgm:t>
        <a:bodyPr anchor="t"/>
        <a:lstStyle/>
        <a:p>
          <a:r>
            <a:rPr lang="en-US" sz="3200" b="1" dirty="0"/>
            <a:t>Pattern Violation Detector</a:t>
          </a:r>
        </a:p>
        <a:p>
          <a:r>
            <a:rPr lang="en-US" sz="2800" b="0" i="0" dirty="0">
              <a:solidFill>
                <a:srgbClr val="FFFF00"/>
              </a:solidFill>
            </a:rPr>
            <a:t>[\w\.-]+@[\w\.-]+</a:t>
          </a:r>
          <a:endParaRPr lang="en-US" sz="2800" b="0" dirty="0">
            <a:solidFill>
              <a:srgbClr val="FFFF00"/>
            </a:solidFill>
          </a:endParaRPr>
        </a:p>
      </dgm:t>
    </dgm:pt>
    <dgm:pt modelId="{A4E608D8-4F59-46EC-9C67-7086EE9E0F90}" type="parTrans" cxnId="{9D884624-89F9-4E96-AF05-8281CAAC7B60}">
      <dgm:prSet/>
      <dgm:spPr/>
      <dgm:t>
        <a:bodyPr/>
        <a:lstStyle/>
        <a:p>
          <a:endParaRPr lang="en-US"/>
        </a:p>
      </dgm:t>
    </dgm:pt>
    <dgm:pt modelId="{18921D24-AF48-4EBB-B393-E2172DE0EB28}" type="sibTrans" cxnId="{9D884624-89F9-4E96-AF05-8281CAAC7B60}">
      <dgm:prSet/>
      <dgm:spPr/>
      <dgm:t>
        <a:bodyPr/>
        <a:lstStyle/>
        <a:p>
          <a:endParaRPr lang="en-US"/>
        </a:p>
      </dgm:t>
    </dgm:pt>
    <dgm:pt modelId="{832E002E-8F57-4DDF-B7B1-B5CDDD1B7955}">
      <dgm:prSet phldrT="[Text]" custT="1"/>
      <dgm:spPr/>
      <dgm:t>
        <a:bodyPr anchor="t"/>
        <a:lstStyle/>
        <a:p>
          <a:r>
            <a:rPr lang="en-US" sz="3200" b="1" dirty="0"/>
            <a:t>Rule Violation Detector</a:t>
          </a:r>
        </a:p>
        <a:p>
          <a:r>
            <a:rPr lang="en-US" sz="2800" b="0" dirty="0">
              <a:solidFill>
                <a:srgbClr val="FFFF00"/>
              </a:solidFill>
            </a:rPr>
            <a:t>Same zip code </a:t>
          </a:r>
          <a:r>
            <a:rPr lang="en-US" sz="2800" b="0" dirty="0">
              <a:solidFill>
                <a:srgbClr val="FFFF00"/>
              </a:solidFill>
              <a:sym typeface="Wingdings" pitchFamily="2" charset="2"/>
            </a:rPr>
            <a:t> </a:t>
          </a:r>
          <a:r>
            <a:rPr lang="en-US" sz="2800" b="0" dirty="0">
              <a:solidFill>
                <a:srgbClr val="FFFF00"/>
              </a:solidFill>
            </a:rPr>
            <a:t>same city</a:t>
          </a:r>
        </a:p>
      </dgm:t>
    </dgm:pt>
    <dgm:pt modelId="{C2F0BA2F-A72F-42C7-9011-865B8DA4E13B}" type="parTrans" cxnId="{123F3859-CF12-4C34-A6DE-5913B38CD9C9}">
      <dgm:prSet/>
      <dgm:spPr/>
      <dgm:t>
        <a:bodyPr/>
        <a:lstStyle/>
        <a:p>
          <a:endParaRPr lang="en-US"/>
        </a:p>
      </dgm:t>
    </dgm:pt>
    <dgm:pt modelId="{2AF1462C-3693-440F-9E0C-461A9CD16229}" type="sibTrans" cxnId="{123F3859-CF12-4C34-A6DE-5913B38CD9C9}">
      <dgm:prSet/>
      <dgm:spPr/>
      <dgm:t>
        <a:bodyPr/>
        <a:lstStyle/>
        <a:p>
          <a:endParaRPr lang="en-US"/>
        </a:p>
      </dgm:t>
    </dgm:pt>
    <dgm:pt modelId="{9141AA9F-999F-40D9-9C2F-467C31CA26F6}">
      <dgm:prSet phldrT="[Text]" custT="1"/>
      <dgm:spPr/>
      <dgm:t>
        <a:bodyPr anchor="t"/>
        <a:lstStyle/>
        <a:p>
          <a:r>
            <a:rPr lang="en-US" sz="3200" b="1" dirty="0"/>
            <a:t>Knowledge Base Violation Detector</a:t>
          </a:r>
        </a:p>
        <a:p>
          <a:r>
            <a:rPr lang="en-US" sz="2800" b="0" dirty="0">
              <a:solidFill>
                <a:srgbClr val="FFFF00"/>
              </a:solidFill>
            </a:rPr>
            <a:t>Germany </a:t>
          </a:r>
          <a:r>
            <a:rPr lang="en-US" sz="2800" b="0" dirty="0" err="1">
              <a:solidFill>
                <a:srgbClr val="FFFF00"/>
              </a:solidFill>
            </a:rPr>
            <a:t>HasCapital</a:t>
          </a:r>
          <a:r>
            <a:rPr lang="en-US" sz="2800" b="0" dirty="0">
              <a:solidFill>
                <a:srgbClr val="FFFF00"/>
              </a:solidFill>
            </a:rPr>
            <a:t> Berlin</a:t>
          </a:r>
        </a:p>
      </dgm:t>
    </dgm:pt>
    <dgm:pt modelId="{C469D1C2-A36A-49F5-9FD5-C749EBB27858}" type="parTrans" cxnId="{F252ED8E-7C51-4FB9-BC54-D6174C6A71D9}">
      <dgm:prSet/>
      <dgm:spPr/>
      <dgm:t>
        <a:bodyPr/>
        <a:lstStyle/>
        <a:p>
          <a:endParaRPr lang="en-US"/>
        </a:p>
      </dgm:t>
    </dgm:pt>
    <dgm:pt modelId="{187E85E3-BBF0-4238-8B90-681D763F9A3D}" type="sibTrans" cxnId="{F252ED8E-7C51-4FB9-BC54-D6174C6A71D9}">
      <dgm:prSet/>
      <dgm:spPr/>
      <dgm:t>
        <a:bodyPr/>
        <a:lstStyle/>
        <a:p>
          <a:endParaRPr lang="en-US"/>
        </a:p>
      </dgm:t>
    </dgm:pt>
    <dgm:pt modelId="{DDF3577A-EBD3-4ADE-B06E-8FCC62E1363C}" type="pres">
      <dgm:prSet presAssocID="{489CC470-3A32-480C-984A-05F6CCAB20FF}" presName="matrix" presStyleCnt="0">
        <dgm:presLayoutVars>
          <dgm:chMax val="1"/>
          <dgm:dir/>
          <dgm:resizeHandles val="exact"/>
        </dgm:presLayoutVars>
      </dgm:prSet>
      <dgm:spPr/>
    </dgm:pt>
    <dgm:pt modelId="{9EF6D3D2-48E3-4656-BF21-81664CEBB268}" type="pres">
      <dgm:prSet presAssocID="{489CC470-3A32-480C-984A-05F6CCAB20FF}" presName="diamond" presStyleLbl="bgShp" presStyleIdx="0" presStyleCnt="1" custLinFactNeighborX="0"/>
      <dgm:spPr/>
    </dgm:pt>
    <dgm:pt modelId="{55584188-1BF6-414A-B651-505A24A45BD9}" type="pres">
      <dgm:prSet presAssocID="{489CC470-3A32-480C-984A-05F6CCAB20FF}" presName="quad1" presStyleLbl="node1" presStyleIdx="0" presStyleCnt="4" custScaleX="237825" custLinFactNeighborX="-66150" custLinFactNeighborY="1245">
        <dgm:presLayoutVars>
          <dgm:chMax val="0"/>
          <dgm:chPref val="0"/>
          <dgm:bulletEnabled val="1"/>
        </dgm:presLayoutVars>
      </dgm:prSet>
      <dgm:spPr/>
    </dgm:pt>
    <dgm:pt modelId="{C1C554D6-289E-4DD0-8780-425721E547F8}" type="pres">
      <dgm:prSet presAssocID="{489CC470-3A32-480C-984A-05F6CCAB20FF}" presName="quad2" presStyleLbl="node1" presStyleIdx="1" presStyleCnt="4" custScaleX="237825" custLinFactNeighborX="64229" custLinFactNeighborY="1245">
        <dgm:presLayoutVars>
          <dgm:chMax val="0"/>
          <dgm:chPref val="0"/>
          <dgm:bulletEnabled val="1"/>
        </dgm:presLayoutVars>
      </dgm:prSet>
      <dgm:spPr/>
    </dgm:pt>
    <dgm:pt modelId="{DC2AC935-3AE8-4098-9E0B-26107E9CAFD1}" type="pres">
      <dgm:prSet presAssocID="{489CC470-3A32-480C-984A-05F6CCAB20FF}" presName="quad3" presStyleLbl="node1" presStyleIdx="2" presStyleCnt="4" custScaleX="237825" custLinFactNeighborX="-66150" custLinFactNeighborY="866">
        <dgm:presLayoutVars>
          <dgm:chMax val="0"/>
          <dgm:chPref val="0"/>
          <dgm:bulletEnabled val="1"/>
        </dgm:presLayoutVars>
      </dgm:prSet>
      <dgm:spPr/>
    </dgm:pt>
    <dgm:pt modelId="{B3535BB0-C56D-4DD9-A530-4D9F3E3D4416}" type="pres">
      <dgm:prSet presAssocID="{489CC470-3A32-480C-984A-05F6CCAB20FF}" presName="quad4" presStyleLbl="node1" presStyleIdx="3" presStyleCnt="4" custScaleX="237825" custLinFactNeighborX="64229" custLinFactNeighborY="866">
        <dgm:presLayoutVars>
          <dgm:chMax val="0"/>
          <dgm:chPref val="0"/>
          <dgm:bulletEnabled val="1"/>
        </dgm:presLayoutVars>
      </dgm:prSet>
      <dgm:spPr/>
    </dgm:pt>
  </dgm:ptLst>
  <dgm:cxnLst>
    <dgm:cxn modelId="{6CAB641A-D2BC-45DC-B107-9A465491596C}" type="presOf" srcId="{9141AA9F-999F-40D9-9C2F-467C31CA26F6}" destId="{B3535BB0-C56D-4DD9-A530-4D9F3E3D4416}" srcOrd="0" destOrd="0" presId="urn:microsoft.com/office/officeart/2005/8/layout/matrix3"/>
    <dgm:cxn modelId="{9D884624-89F9-4E96-AF05-8281CAAC7B60}" srcId="{489CC470-3A32-480C-984A-05F6CCAB20FF}" destId="{A60581F8-5F71-458C-BAAC-E248BC91B4B4}" srcOrd="1" destOrd="0" parTransId="{A4E608D8-4F59-46EC-9C67-7086EE9E0F90}" sibTransId="{18921D24-AF48-4EBB-B393-E2172DE0EB28}"/>
    <dgm:cxn modelId="{2462F13E-7D61-47DD-A0EA-00F37063AA96}" type="presOf" srcId="{A60581F8-5F71-458C-BAAC-E248BC91B4B4}" destId="{C1C554D6-289E-4DD0-8780-425721E547F8}" srcOrd="0" destOrd="0" presId="urn:microsoft.com/office/officeart/2005/8/layout/matrix3"/>
    <dgm:cxn modelId="{9A2F2C4F-DCCC-473F-A55C-B6A910E7D6CC}" type="presOf" srcId="{489CC470-3A32-480C-984A-05F6CCAB20FF}" destId="{DDF3577A-EBD3-4ADE-B06E-8FCC62E1363C}" srcOrd="0" destOrd="0" presId="urn:microsoft.com/office/officeart/2005/8/layout/matrix3"/>
    <dgm:cxn modelId="{123F3859-CF12-4C34-A6DE-5913B38CD9C9}" srcId="{489CC470-3A32-480C-984A-05F6CCAB20FF}" destId="{832E002E-8F57-4DDF-B7B1-B5CDDD1B7955}" srcOrd="2" destOrd="0" parTransId="{C2F0BA2F-A72F-42C7-9011-865B8DA4E13B}" sibTransId="{2AF1462C-3693-440F-9E0C-461A9CD16229}"/>
    <dgm:cxn modelId="{3086105F-F2EB-4252-B760-B9C4F6399355}" type="presOf" srcId="{2D3D5D9A-B362-4ABA-B396-CEA1667F171D}" destId="{55584188-1BF6-414A-B651-505A24A45BD9}" srcOrd="0" destOrd="0" presId="urn:microsoft.com/office/officeart/2005/8/layout/matrix3"/>
    <dgm:cxn modelId="{F9A9C08C-7F15-422B-8096-EBCC8E4D2F29}" srcId="{489CC470-3A32-480C-984A-05F6CCAB20FF}" destId="{2D3D5D9A-B362-4ABA-B396-CEA1667F171D}" srcOrd="0" destOrd="0" parTransId="{C62D8697-0B1A-4CF0-A113-952E57ABB8AD}" sibTransId="{BEDD1E9E-DA0C-4B53-935B-D685CAD72C0B}"/>
    <dgm:cxn modelId="{F252ED8E-7C51-4FB9-BC54-D6174C6A71D9}" srcId="{489CC470-3A32-480C-984A-05F6CCAB20FF}" destId="{9141AA9F-999F-40D9-9C2F-467C31CA26F6}" srcOrd="3" destOrd="0" parTransId="{C469D1C2-A36A-49F5-9FD5-C749EBB27858}" sibTransId="{187E85E3-BBF0-4238-8B90-681D763F9A3D}"/>
    <dgm:cxn modelId="{C1749EC6-F2B2-4FD3-9DA9-F86D85DC791F}" type="presOf" srcId="{832E002E-8F57-4DDF-B7B1-B5CDDD1B7955}" destId="{DC2AC935-3AE8-4098-9E0B-26107E9CAFD1}" srcOrd="0" destOrd="0" presId="urn:microsoft.com/office/officeart/2005/8/layout/matrix3"/>
    <dgm:cxn modelId="{73E42AB2-B4FF-4D15-BB0E-886AD59180F7}" type="presParOf" srcId="{DDF3577A-EBD3-4ADE-B06E-8FCC62E1363C}" destId="{9EF6D3D2-48E3-4656-BF21-81664CEBB268}" srcOrd="0" destOrd="0" presId="urn:microsoft.com/office/officeart/2005/8/layout/matrix3"/>
    <dgm:cxn modelId="{E55CB917-9CA8-4883-883A-F39BEE333BB3}" type="presParOf" srcId="{DDF3577A-EBD3-4ADE-B06E-8FCC62E1363C}" destId="{55584188-1BF6-414A-B651-505A24A45BD9}" srcOrd="1" destOrd="0" presId="urn:microsoft.com/office/officeart/2005/8/layout/matrix3"/>
    <dgm:cxn modelId="{C1B8AAD8-02C0-46FE-B304-9D3D9B0FD6D4}" type="presParOf" srcId="{DDF3577A-EBD3-4ADE-B06E-8FCC62E1363C}" destId="{C1C554D6-289E-4DD0-8780-425721E547F8}" srcOrd="2" destOrd="0" presId="urn:microsoft.com/office/officeart/2005/8/layout/matrix3"/>
    <dgm:cxn modelId="{97A7CE30-58F0-4875-ACB9-DB04B0BCA278}" type="presParOf" srcId="{DDF3577A-EBD3-4ADE-B06E-8FCC62E1363C}" destId="{DC2AC935-3AE8-4098-9E0B-26107E9CAFD1}" srcOrd="3" destOrd="0" presId="urn:microsoft.com/office/officeart/2005/8/layout/matrix3"/>
    <dgm:cxn modelId="{123CA3A3-6934-492A-9368-E2F4F60F73E6}" type="presParOf" srcId="{DDF3577A-EBD3-4ADE-B06E-8FCC62E1363C}" destId="{B3535BB0-C56D-4DD9-A530-4D9F3E3D4416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06ED77-B0F8-4A8F-93C5-BB04FF15ED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E50E69-24D7-49C4-8FD6-4655E5FC1046}">
      <dgm:prSet phldrT="[Text]" custT="1"/>
      <dgm:spPr/>
      <dgm:t>
        <a:bodyPr/>
        <a:lstStyle/>
        <a:p>
          <a:r>
            <a:rPr lang="en-US" sz="3200" b="1" dirty="0"/>
            <a:t>Algorithm Selection</a:t>
          </a:r>
        </a:p>
      </dgm:t>
    </dgm:pt>
    <dgm:pt modelId="{FDA62CF9-D6F8-4296-B131-C0B2CF3041AD}" type="parTrans" cxnId="{0B957844-065F-4E39-B74D-58E8DAC1B7A8}">
      <dgm:prSet/>
      <dgm:spPr/>
      <dgm:t>
        <a:bodyPr/>
        <a:lstStyle/>
        <a:p>
          <a:endParaRPr lang="en-US"/>
        </a:p>
      </dgm:t>
    </dgm:pt>
    <dgm:pt modelId="{14A64622-C93D-489F-894C-2A46C411B347}" type="sibTrans" cxnId="{0B957844-065F-4E39-B74D-58E8DAC1B7A8}">
      <dgm:prSet/>
      <dgm:spPr/>
      <dgm:t>
        <a:bodyPr/>
        <a:lstStyle/>
        <a:p>
          <a:endParaRPr lang="en-US"/>
        </a:p>
      </dgm:t>
    </dgm:pt>
    <dgm:pt modelId="{EF36C8DF-2BF9-4139-9BFE-2FBB933D6725}">
      <dgm:prSet phldrT="[Text]" custT="1"/>
      <dgm:spPr/>
      <dgm:t>
        <a:bodyPr/>
        <a:lstStyle/>
        <a:p>
          <a:r>
            <a:rPr lang="en-US" sz="2800" dirty="0"/>
            <a:t>Which algorithms should we run?</a:t>
          </a:r>
        </a:p>
      </dgm:t>
    </dgm:pt>
    <dgm:pt modelId="{38CE0F4C-87C9-4723-8183-AAB38B4B0EC1}" type="parTrans" cxnId="{58389276-860B-455C-AB7B-94F72ED2E0E2}">
      <dgm:prSet/>
      <dgm:spPr/>
      <dgm:t>
        <a:bodyPr/>
        <a:lstStyle/>
        <a:p>
          <a:endParaRPr lang="en-US"/>
        </a:p>
      </dgm:t>
    </dgm:pt>
    <dgm:pt modelId="{15D8251D-3E9F-4A05-A946-16759AB0563C}" type="sibTrans" cxnId="{58389276-860B-455C-AB7B-94F72ED2E0E2}">
      <dgm:prSet/>
      <dgm:spPr/>
      <dgm:t>
        <a:bodyPr/>
        <a:lstStyle/>
        <a:p>
          <a:endParaRPr lang="en-US"/>
        </a:p>
      </dgm:t>
    </dgm:pt>
    <dgm:pt modelId="{ABF37E4D-7D27-450A-945F-9DD1C4041D1E}">
      <dgm:prSet phldrT="[Text]" custT="1"/>
      <dgm:spPr/>
      <dgm:t>
        <a:bodyPr/>
        <a:lstStyle/>
        <a:p>
          <a:r>
            <a:rPr lang="en-US" sz="3200" b="1" dirty="0"/>
            <a:t>Algorithm Configuration</a:t>
          </a:r>
        </a:p>
      </dgm:t>
    </dgm:pt>
    <dgm:pt modelId="{0171C7E5-DB8C-4085-9713-FB9AE06A2EC5}" type="parTrans" cxnId="{0C98E9AA-2609-49BC-AD5E-C091AFD92CE8}">
      <dgm:prSet/>
      <dgm:spPr/>
      <dgm:t>
        <a:bodyPr/>
        <a:lstStyle/>
        <a:p>
          <a:endParaRPr lang="en-US"/>
        </a:p>
      </dgm:t>
    </dgm:pt>
    <dgm:pt modelId="{6F79A787-E0C9-41B0-95DD-42CA43D91CBE}" type="sibTrans" cxnId="{0C98E9AA-2609-49BC-AD5E-C091AFD92CE8}">
      <dgm:prSet/>
      <dgm:spPr/>
      <dgm:t>
        <a:bodyPr/>
        <a:lstStyle/>
        <a:p>
          <a:endParaRPr lang="en-US"/>
        </a:p>
      </dgm:t>
    </dgm:pt>
    <dgm:pt modelId="{316520D2-C7DF-4D08-AEC9-6132494DF624}">
      <dgm:prSet phldrT="[Text]" custT="1"/>
      <dgm:spPr/>
      <dgm:t>
        <a:bodyPr/>
        <a:lstStyle/>
        <a:p>
          <a:r>
            <a:rPr lang="en-US" sz="2800" dirty="0"/>
            <a:t>How should the selected algorithms be configured?</a:t>
          </a:r>
        </a:p>
      </dgm:t>
    </dgm:pt>
    <dgm:pt modelId="{E49C5D24-8C18-4021-A863-334C568F7577}" type="parTrans" cxnId="{DC87898E-5830-481D-9AE1-FF2DA8C52219}">
      <dgm:prSet/>
      <dgm:spPr/>
      <dgm:t>
        <a:bodyPr/>
        <a:lstStyle/>
        <a:p>
          <a:endParaRPr lang="en-US"/>
        </a:p>
      </dgm:t>
    </dgm:pt>
    <dgm:pt modelId="{8304441B-46E0-4E67-8BD8-C08F10495C39}" type="sibTrans" cxnId="{DC87898E-5830-481D-9AE1-FF2DA8C52219}">
      <dgm:prSet/>
      <dgm:spPr/>
      <dgm:t>
        <a:bodyPr/>
        <a:lstStyle/>
        <a:p>
          <a:endParaRPr lang="en-US"/>
        </a:p>
      </dgm:t>
    </dgm:pt>
    <dgm:pt modelId="{1B366573-A2B4-45A1-AA14-18E3447911B4}">
      <dgm:prSet phldrT="[Text]" custT="1"/>
      <dgm:spPr/>
      <dgm:t>
        <a:bodyPr/>
        <a:lstStyle/>
        <a:p>
          <a:r>
            <a:rPr lang="en-US" sz="2800" dirty="0"/>
            <a:t>Running only one leads to poor recall.</a:t>
          </a:r>
        </a:p>
      </dgm:t>
    </dgm:pt>
    <dgm:pt modelId="{4D2886E7-A4DE-4EBF-8330-7CF8053F2CD6}" type="parTrans" cxnId="{66A3A911-7C12-4074-8A5B-A32D4895DB77}">
      <dgm:prSet/>
      <dgm:spPr/>
      <dgm:t>
        <a:bodyPr/>
        <a:lstStyle/>
        <a:p>
          <a:endParaRPr lang="en-US"/>
        </a:p>
      </dgm:t>
    </dgm:pt>
    <dgm:pt modelId="{09DE73A6-34C2-472A-8060-E95B86E71695}" type="sibTrans" cxnId="{66A3A911-7C12-4074-8A5B-A32D4895DB77}">
      <dgm:prSet/>
      <dgm:spPr/>
      <dgm:t>
        <a:bodyPr/>
        <a:lstStyle/>
        <a:p>
          <a:endParaRPr lang="en-US"/>
        </a:p>
      </dgm:t>
    </dgm:pt>
    <dgm:pt modelId="{3040A31C-5DE9-4646-8C10-E1D1CA0E6DEF}">
      <dgm:prSet phldrT="[Text]" custT="1"/>
      <dgm:spPr/>
      <dgm:t>
        <a:bodyPr/>
        <a:lstStyle/>
        <a:p>
          <a:r>
            <a:rPr lang="en-US" sz="2800" dirty="0"/>
            <a:t>Running all of them leads to poor precision. [PVLDB’16]</a:t>
          </a:r>
        </a:p>
      </dgm:t>
    </dgm:pt>
    <dgm:pt modelId="{B9194CC6-B4A7-40BB-97D5-2BC67D14438D}" type="parTrans" cxnId="{BF377D8E-77A5-4883-992B-AD4DEFF3972B}">
      <dgm:prSet/>
      <dgm:spPr/>
      <dgm:t>
        <a:bodyPr/>
        <a:lstStyle/>
        <a:p>
          <a:endParaRPr lang="en-US"/>
        </a:p>
      </dgm:t>
    </dgm:pt>
    <dgm:pt modelId="{CEEDAB43-F83D-413A-A1F0-01EE2DEF11BD}" type="sibTrans" cxnId="{BF377D8E-77A5-4883-992B-AD4DEFF3972B}">
      <dgm:prSet/>
      <dgm:spPr/>
      <dgm:t>
        <a:bodyPr/>
        <a:lstStyle/>
        <a:p>
          <a:endParaRPr lang="en-US"/>
        </a:p>
      </dgm:t>
    </dgm:pt>
    <dgm:pt modelId="{BA04A4E4-6629-4F04-8BE3-6714423E6624}">
      <dgm:prSet phldrT="[Text]" custT="1"/>
      <dgm:spPr/>
      <dgm:t>
        <a:bodyPr/>
        <a:lstStyle/>
        <a:p>
          <a:pPr rtl="0"/>
          <a:endParaRPr lang="en-US" sz="2800" dirty="0"/>
        </a:p>
      </dgm:t>
    </dgm:pt>
    <dgm:pt modelId="{CE028995-6FD0-4EA1-A2EE-0DCB06842969}" type="parTrans" cxnId="{60E92E73-7C36-4B68-8A13-C5DE738A54EC}">
      <dgm:prSet/>
      <dgm:spPr/>
      <dgm:t>
        <a:bodyPr/>
        <a:lstStyle/>
        <a:p>
          <a:endParaRPr lang="en-US"/>
        </a:p>
      </dgm:t>
    </dgm:pt>
    <dgm:pt modelId="{0DD485FF-3E58-495A-8817-96394110ACD0}" type="sibTrans" cxnId="{60E92E73-7C36-4B68-8A13-C5DE738A54EC}">
      <dgm:prSet/>
      <dgm:spPr/>
      <dgm:t>
        <a:bodyPr/>
        <a:lstStyle/>
        <a:p>
          <a:endParaRPr lang="en-US"/>
        </a:p>
      </dgm:t>
    </dgm:pt>
    <dgm:pt modelId="{D87E8F4A-3175-CD4B-8308-2D1A0C4221B6}">
      <dgm:prSet phldrT="[Text]" custT="1"/>
      <dgm:spPr/>
      <dgm:t>
        <a:bodyPr/>
        <a:lstStyle/>
        <a:p>
          <a:pPr rtl="0"/>
          <a:r>
            <a:rPr lang="en-US" sz="2800" dirty="0"/>
            <a:t>Learning the aggregation requires a lot of training data. [SSDBM’18] </a:t>
          </a:r>
        </a:p>
      </dgm:t>
    </dgm:pt>
    <dgm:pt modelId="{2399CDD0-59E6-FE49-B876-E923A6E41845}" type="parTrans" cxnId="{F41FD309-A9F0-0848-9A31-9C1A8E0640B3}">
      <dgm:prSet/>
      <dgm:spPr/>
      <dgm:t>
        <a:bodyPr/>
        <a:lstStyle/>
        <a:p>
          <a:endParaRPr lang="en-US"/>
        </a:p>
      </dgm:t>
    </dgm:pt>
    <dgm:pt modelId="{2B046FD4-EF18-9843-987D-9DF96BFF0C83}" type="sibTrans" cxnId="{F41FD309-A9F0-0848-9A31-9C1A8E0640B3}">
      <dgm:prSet/>
      <dgm:spPr/>
      <dgm:t>
        <a:bodyPr/>
        <a:lstStyle/>
        <a:p>
          <a:endParaRPr lang="en-US"/>
        </a:p>
      </dgm:t>
    </dgm:pt>
    <dgm:pt modelId="{1E8E6018-3D31-4F77-9F9C-A6FFBAC7972D}" type="pres">
      <dgm:prSet presAssocID="{A106ED77-B0F8-4A8F-93C5-BB04FF15EDE3}" presName="linear" presStyleCnt="0">
        <dgm:presLayoutVars>
          <dgm:animLvl val="lvl"/>
          <dgm:resizeHandles val="exact"/>
        </dgm:presLayoutVars>
      </dgm:prSet>
      <dgm:spPr/>
    </dgm:pt>
    <dgm:pt modelId="{61793D47-C486-4DD9-B423-E5BE84353605}" type="pres">
      <dgm:prSet presAssocID="{5EE50E69-24D7-49C4-8FD6-4655E5FC104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4649BAB-C570-4F4A-BDF1-B80BA2D56B0E}" type="pres">
      <dgm:prSet presAssocID="{5EE50E69-24D7-49C4-8FD6-4655E5FC1046}" presName="childText" presStyleLbl="revTx" presStyleIdx="0" presStyleCnt="2">
        <dgm:presLayoutVars>
          <dgm:bulletEnabled val="1"/>
        </dgm:presLayoutVars>
      </dgm:prSet>
      <dgm:spPr/>
    </dgm:pt>
    <dgm:pt modelId="{2A322567-5076-4B24-8E99-A5E58CF55B35}" type="pres">
      <dgm:prSet presAssocID="{ABF37E4D-7D27-450A-945F-9DD1C4041D1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3BB21E0-8F7B-40E4-98B4-A5D971B60C6C}" type="pres">
      <dgm:prSet presAssocID="{ABF37E4D-7D27-450A-945F-9DD1C4041D1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41FD309-A9F0-0848-9A31-9C1A8E0640B3}" srcId="{EF36C8DF-2BF9-4139-9BFE-2FBB933D6725}" destId="{D87E8F4A-3175-CD4B-8308-2D1A0C4221B6}" srcOrd="2" destOrd="0" parTransId="{2399CDD0-59E6-FE49-B876-E923A6E41845}" sibTransId="{2B046FD4-EF18-9843-987D-9DF96BFF0C83}"/>
    <dgm:cxn modelId="{66A3A911-7C12-4074-8A5B-A32D4895DB77}" srcId="{EF36C8DF-2BF9-4139-9BFE-2FBB933D6725}" destId="{1B366573-A2B4-45A1-AA14-18E3447911B4}" srcOrd="0" destOrd="0" parTransId="{4D2886E7-A4DE-4EBF-8330-7CF8053F2CD6}" sibTransId="{09DE73A6-34C2-472A-8060-E95B86E71695}"/>
    <dgm:cxn modelId="{3F28BF2F-58F6-4550-A7C5-31FB1FE7AE3A}" type="presOf" srcId="{A106ED77-B0F8-4A8F-93C5-BB04FF15EDE3}" destId="{1E8E6018-3D31-4F77-9F9C-A6FFBAC7972D}" srcOrd="0" destOrd="0" presId="urn:microsoft.com/office/officeart/2005/8/layout/vList2"/>
    <dgm:cxn modelId="{384A0031-0F41-489F-94BF-35D7C077BD96}" type="presOf" srcId="{BA04A4E4-6629-4F04-8BE3-6714423E6624}" destId="{94649BAB-C570-4F4A-BDF1-B80BA2D56B0E}" srcOrd="0" destOrd="4" presId="urn:microsoft.com/office/officeart/2005/8/layout/vList2"/>
    <dgm:cxn modelId="{9CC3B436-440D-4750-BAF0-9E3E7E6802D2}" type="presOf" srcId="{EF36C8DF-2BF9-4139-9BFE-2FBB933D6725}" destId="{94649BAB-C570-4F4A-BDF1-B80BA2D56B0E}" srcOrd="0" destOrd="0" presId="urn:microsoft.com/office/officeart/2005/8/layout/vList2"/>
    <dgm:cxn modelId="{0B957844-065F-4E39-B74D-58E8DAC1B7A8}" srcId="{A106ED77-B0F8-4A8F-93C5-BB04FF15EDE3}" destId="{5EE50E69-24D7-49C4-8FD6-4655E5FC1046}" srcOrd="0" destOrd="0" parTransId="{FDA62CF9-D6F8-4296-B131-C0B2CF3041AD}" sibTransId="{14A64622-C93D-489F-894C-2A46C411B347}"/>
    <dgm:cxn modelId="{D5EAD946-4A50-4DA5-B08A-D15EFA56A989}" type="presOf" srcId="{3040A31C-5DE9-4646-8C10-E1D1CA0E6DEF}" destId="{94649BAB-C570-4F4A-BDF1-B80BA2D56B0E}" srcOrd="0" destOrd="2" presId="urn:microsoft.com/office/officeart/2005/8/layout/vList2"/>
    <dgm:cxn modelId="{500EEB61-14F8-40C7-B13A-0EA3DF24C439}" type="presOf" srcId="{1B366573-A2B4-45A1-AA14-18E3447911B4}" destId="{94649BAB-C570-4F4A-BDF1-B80BA2D56B0E}" srcOrd="0" destOrd="1" presId="urn:microsoft.com/office/officeart/2005/8/layout/vList2"/>
    <dgm:cxn modelId="{618F6A6A-9862-E145-AAAB-2AD01D3DD49A}" type="presOf" srcId="{D87E8F4A-3175-CD4B-8308-2D1A0C4221B6}" destId="{94649BAB-C570-4F4A-BDF1-B80BA2D56B0E}" srcOrd="0" destOrd="3" presId="urn:microsoft.com/office/officeart/2005/8/layout/vList2"/>
    <dgm:cxn modelId="{C56B3470-3A0D-43B3-9847-535BC9F8B4AE}" type="presOf" srcId="{5EE50E69-24D7-49C4-8FD6-4655E5FC1046}" destId="{61793D47-C486-4DD9-B423-E5BE84353605}" srcOrd="0" destOrd="0" presId="urn:microsoft.com/office/officeart/2005/8/layout/vList2"/>
    <dgm:cxn modelId="{60E92E73-7C36-4B68-8A13-C5DE738A54EC}" srcId="{EF36C8DF-2BF9-4139-9BFE-2FBB933D6725}" destId="{BA04A4E4-6629-4F04-8BE3-6714423E6624}" srcOrd="3" destOrd="0" parTransId="{CE028995-6FD0-4EA1-A2EE-0DCB06842969}" sibTransId="{0DD485FF-3E58-495A-8817-96394110ACD0}"/>
    <dgm:cxn modelId="{98805376-A95B-47A7-B862-2D5645253080}" type="presOf" srcId="{ABF37E4D-7D27-450A-945F-9DD1C4041D1E}" destId="{2A322567-5076-4B24-8E99-A5E58CF55B35}" srcOrd="0" destOrd="0" presId="urn:microsoft.com/office/officeart/2005/8/layout/vList2"/>
    <dgm:cxn modelId="{58389276-860B-455C-AB7B-94F72ED2E0E2}" srcId="{5EE50E69-24D7-49C4-8FD6-4655E5FC1046}" destId="{EF36C8DF-2BF9-4139-9BFE-2FBB933D6725}" srcOrd="0" destOrd="0" parTransId="{38CE0F4C-87C9-4723-8183-AAB38B4B0EC1}" sibTransId="{15D8251D-3E9F-4A05-A946-16759AB0563C}"/>
    <dgm:cxn modelId="{BF377D8E-77A5-4883-992B-AD4DEFF3972B}" srcId="{EF36C8DF-2BF9-4139-9BFE-2FBB933D6725}" destId="{3040A31C-5DE9-4646-8C10-E1D1CA0E6DEF}" srcOrd="1" destOrd="0" parTransId="{B9194CC6-B4A7-40BB-97D5-2BC67D14438D}" sibTransId="{CEEDAB43-F83D-413A-A1F0-01EE2DEF11BD}"/>
    <dgm:cxn modelId="{DC87898E-5830-481D-9AE1-FF2DA8C52219}" srcId="{ABF37E4D-7D27-450A-945F-9DD1C4041D1E}" destId="{316520D2-C7DF-4D08-AEC9-6132494DF624}" srcOrd="0" destOrd="0" parTransId="{E49C5D24-8C18-4021-A863-334C568F7577}" sibTransId="{8304441B-46E0-4E67-8BD8-C08F10495C39}"/>
    <dgm:cxn modelId="{0C98E9AA-2609-49BC-AD5E-C091AFD92CE8}" srcId="{A106ED77-B0F8-4A8F-93C5-BB04FF15EDE3}" destId="{ABF37E4D-7D27-450A-945F-9DD1C4041D1E}" srcOrd="1" destOrd="0" parTransId="{0171C7E5-DB8C-4085-9713-FB9AE06A2EC5}" sibTransId="{6F79A787-E0C9-41B0-95DD-42CA43D91CBE}"/>
    <dgm:cxn modelId="{3ACAB4E3-5F9A-4947-9AB9-8CE06F9C5D81}" type="presOf" srcId="{316520D2-C7DF-4D08-AEC9-6132494DF624}" destId="{A3BB21E0-8F7B-40E4-98B4-A5D971B60C6C}" srcOrd="0" destOrd="0" presId="urn:microsoft.com/office/officeart/2005/8/layout/vList2"/>
    <dgm:cxn modelId="{DC359BCB-CC45-42DA-8283-221914586E5F}" type="presParOf" srcId="{1E8E6018-3D31-4F77-9F9C-A6FFBAC7972D}" destId="{61793D47-C486-4DD9-B423-E5BE84353605}" srcOrd="0" destOrd="0" presId="urn:microsoft.com/office/officeart/2005/8/layout/vList2"/>
    <dgm:cxn modelId="{45C7420F-9BB2-42C9-A1CF-363C2540BA3A}" type="presParOf" srcId="{1E8E6018-3D31-4F77-9F9C-A6FFBAC7972D}" destId="{94649BAB-C570-4F4A-BDF1-B80BA2D56B0E}" srcOrd="1" destOrd="0" presId="urn:microsoft.com/office/officeart/2005/8/layout/vList2"/>
    <dgm:cxn modelId="{74C076C9-08D7-47C2-AD2A-80C17516947A}" type="presParOf" srcId="{1E8E6018-3D31-4F77-9F9C-A6FFBAC7972D}" destId="{2A322567-5076-4B24-8E99-A5E58CF55B35}" srcOrd="2" destOrd="0" presId="urn:microsoft.com/office/officeart/2005/8/layout/vList2"/>
    <dgm:cxn modelId="{0E064350-5DF3-44F2-8051-3DFF29D24FDF}" type="presParOf" srcId="{1E8E6018-3D31-4F77-9F9C-A6FFBAC7972D}" destId="{A3BB21E0-8F7B-40E4-98B4-A5D971B60C6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B797F1-C550-5F45-99A1-9F4EA2398A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595079-61FD-544A-BB42-5A62595F2491}">
      <dgm:prSet/>
      <dgm:spPr/>
      <dgm:t>
        <a:bodyPr/>
        <a:lstStyle/>
        <a:p>
          <a:r>
            <a:rPr lang="en-US" b="1" dirty="0"/>
            <a:t>REDS: </a:t>
          </a:r>
          <a:r>
            <a:rPr lang="en-US" dirty="0"/>
            <a:t>Automated tool selection based on meta-learning [SSDBM’19]</a:t>
          </a:r>
        </a:p>
      </dgm:t>
    </dgm:pt>
    <dgm:pt modelId="{96D9F704-EA42-C640-B473-13A491893901}" type="parTrans" cxnId="{0C3EE4B8-78BC-024D-A749-C620C27A8274}">
      <dgm:prSet/>
      <dgm:spPr/>
      <dgm:t>
        <a:bodyPr/>
        <a:lstStyle/>
        <a:p>
          <a:endParaRPr lang="en-US"/>
        </a:p>
      </dgm:t>
    </dgm:pt>
    <dgm:pt modelId="{204A976F-FFCE-D347-A143-30468AC13D9C}" type="sibTrans" cxnId="{0C3EE4B8-78BC-024D-A749-C620C27A8274}">
      <dgm:prSet/>
      <dgm:spPr/>
      <dgm:t>
        <a:bodyPr/>
        <a:lstStyle/>
        <a:p>
          <a:endParaRPr lang="en-US"/>
        </a:p>
      </dgm:t>
    </dgm:pt>
    <dgm:pt modelId="{167AA50D-E6ED-254F-A6AB-E05E66C01A20}">
      <dgm:prSet/>
      <dgm:spPr/>
      <dgm:t>
        <a:bodyPr/>
        <a:lstStyle/>
        <a:p>
          <a:r>
            <a:rPr lang="en-US" b="1" dirty="0"/>
            <a:t>ED2: </a:t>
          </a:r>
          <a:r>
            <a:rPr lang="en-US" dirty="0"/>
            <a:t>Error detection as a active learning task [CIKM’19]</a:t>
          </a:r>
        </a:p>
      </dgm:t>
    </dgm:pt>
    <dgm:pt modelId="{E924C45E-2A7C-C94D-9E27-083C6C143A55}" type="parTrans" cxnId="{32B24DAA-25DF-7341-B2F3-A2B9F653B425}">
      <dgm:prSet/>
      <dgm:spPr/>
      <dgm:t>
        <a:bodyPr/>
        <a:lstStyle/>
        <a:p>
          <a:endParaRPr lang="en-US"/>
        </a:p>
      </dgm:t>
    </dgm:pt>
    <dgm:pt modelId="{969FDFF4-34FA-9E43-BF88-B6A1C43A70F7}" type="sibTrans" cxnId="{32B24DAA-25DF-7341-B2F3-A2B9F653B425}">
      <dgm:prSet/>
      <dgm:spPr/>
      <dgm:t>
        <a:bodyPr/>
        <a:lstStyle/>
        <a:p>
          <a:endParaRPr lang="en-US"/>
        </a:p>
      </dgm:t>
    </dgm:pt>
    <dgm:pt modelId="{1E2C5F0C-25B3-F34F-AAA7-44E8ECB7A187}">
      <dgm:prSet/>
      <dgm:spPr/>
      <dgm:t>
        <a:bodyPr/>
        <a:lstStyle/>
        <a:p>
          <a:r>
            <a:rPr lang="en-US" b="1" dirty="0" err="1"/>
            <a:t>Raha</a:t>
          </a:r>
          <a:r>
            <a:rPr lang="en-US" b="1" dirty="0"/>
            <a:t>: </a:t>
          </a:r>
          <a:r>
            <a:rPr lang="en-US" b="0" dirty="0"/>
            <a:t>F</a:t>
          </a:r>
          <a:r>
            <a:rPr lang="en-US" dirty="0"/>
            <a:t>orks both of the above [SIGMOD’19]</a:t>
          </a:r>
        </a:p>
      </dgm:t>
    </dgm:pt>
    <dgm:pt modelId="{7CC9CC28-A15B-3447-BD8F-21014E0CB6FA}" type="parTrans" cxnId="{322C3E53-0095-FF41-8F02-066D479BC924}">
      <dgm:prSet/>
      <dgm:spPr/>
      <dgm:t>
        <a:bodyPr/>
        <a:lstStyle/>
        <a:p>
          <a:endParaRPr lang="en-US"/>
        </a:p>
      </dgm:t>
    </dgm:pt>
    <dgm:pt modelId="{511D1866-DEAF-554A-9778-EFCE9D2B7886}" type="sibTrans" cxnId="{322C3E53-0095-FF41-8F02-066D479BC924}">
      <dgm:prSet/>
      <dgm:spPr/>
      <dgm:t>
        <a:bodyPr/>
        <a:lstStyle/>
        <a:p>
          <a:endParaRPr lang="en-US"/>
        </a:p>
      </dgm:t>
    </dgm:pt>
    <dgm:pt modelId="{F54E01FD-0E4B-7F40-B95D-2F3F6928A97E}" type="pres">
      <dgm:prSet presAssocID="{22B797F1-C550-5F45-99A1-9F4EA2398A04}" presName="linear" presStyleCnt="0">
        <dgm:presLayoutVars>
          <dgm:animLvl val="lvl"/>
          <dgm:resizeHandles val="exact"/>
        </dgm:presLayoutVars>
      </dgm:prSet>
      <dgm:spPr/>
    </dgm:pt>
    <dgm:pt modelId="{0AF9C8DB-B8E9-864B-BC3B-690D2E022752}" type="pres">
      <dgm:prSet presAssocID="{83595079-61FD-544A-BB42-5A62595F249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322716-024E-334C-BD01-E1F54F5E6F06}" type="pres">
      <dgm:prSet presAssocID="{204A976F-FFCE-D347-A143-30468AC13D9C}" presName="spacer" presStyleCnt="0"/>
      <dgm:spPr/>
    </dgm:pt>
    <dgm:pt modelId="{A8021A10-B912-794C-A3CB-74345CCA3AB4}" type="pres">
      <dgm:prSet presAssocID="{167AA50D-E6ED-254F-A6AB-E05E66C01A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DAA9A2A-8A0C-254B-A195-4246C7D4A6D4}" type="pres">
      <dgm:prSet presAssocID="{969FDFF4-34FA-9E43-BF88-B6A1C43A70F7}" presName="spacer" presStyleCnt="0"/>
      <dgm:spPr/>
    </dgm:pt>
    <dgm:pt modelId="{3E94E519-FA32-1945-BC6D-24D31FF4C309}" type="pres">
      <dgm:prSet presAssocID="{1E2C5F0C-25B3-F34F-AAA7-44E8ECB7A18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21AFD0C-1D76-F044-9CD3-0C7E952C3445}" type="presOf" srcId="{83595079-61FD-544A-BB42-5A62595F2491}" destId="{0AF9C8DB-B8E9-864B-BC3B-690D2E022752}" srcOrd="0" destOrd="0" presId="urn:microsoft.com/office/officeart/2005/8/layout/vList2"/>
    <dgm:cxn modelId="{CF3EA53C-5C8D-894D-B3DF-7B7BB4E63984}" type="presOf" srcId="{1E2C5F0C-25B3-F34F-AAA7-44E8ECB7A187}" destId="{3E94E519-FA32-1945-BC6D-24D31FF4C309}" srcOrd="0" destOrd="0" presId="urn:microsoft.com/office/officeart/2005/8/layout/vList2"/>
    <dgm:cxn modelId="{322C3E53-0095-FF41-8F02-066D479BC924}" srcId="{22B797F1-C550-5F45-99A1-9F4EA2398A04}" destId="{1E2C5F0C-25B3-F34F-AAA7-44E8ECB7A187}" srcOrd="2" destOrd="0" parTransId="{7CC9CC28-A15B-3447-BD8F-21014E0CB6FA}" sibTransId="{511D1866-DEAF-554A-9778-EFCE9D2B7886}"/>
    <dgm:cxn modelId="{32B24DAA-25DF-7341-B2F3-A2B9F653B425}" srcId="{22B797F1-C550-5F45-99A1-9F4EA2398A04}" destId="{167AA50D-E6ED-254F-A6AB-E05E66C01A20}" srcOrd="1" destOrd="0" parTransId="{E924C45E-2A7C-C94D-9E27-083C6C143A55}" sibTransId="{969FDFF4-34FA-9E43-BF88-B6A1C43A70F7}"/>
    <dgm:cxn modelId="{E3CD9FAF-124D-9649-BC9F-FD7FF121BD9C}" type="presOf" srcId="{167AA50D-E6ED-254F-A6AB-E05E66C01A20}" destId="{A8021A10-B912-794C-A3CB-74345CCA3AB4}" srcOrd="0" destOrd="0" presId="urn:microsoft.com/office/officeart/2005/8/layout/vList2"/>
    <dgm:cxn modelId="{0C3EE4B8-78BC-024D-A749-C620C27A8274}" srcId="{22B797F1-C550-5F45-99A1-9F4EA2398A04}" destId="{83595079-61FD-544A-BB42-5A62595F2491}" srcOrd="0" destOrd="0" parTransId="{96D9F704-EA42-C640-B473-13A491893901}" sibTransId="{204A976F-FFCE-D347-A143-30468AC13D9C}"/>
    <dgm:cxn modelId="{86E7BDD3-3C38-0544-8E02-DB6A37E4F60A}" type="presOf" srcId="{22B797F1-C550-5F45-99A1-9F4EA2398A04}" destId="{F54E01FD-0E4B-7F40-B95D-2F3F6928A97E}" srcOrd="0" destOrd="0" presId="urn:microsoft.com/office/officeart/2005/8/layout/vList2"/>
    <dgm:cxn modelId="{FA388C60-7F29-E148-B2FB-592D859510A6}" type="presParOf" srcId="{F54E01FD-0E4B-7F40-B95D-2F3F6928A97E}" destId="{0AF9C8DB-B8E9-864B-BC3B-690D2E022752}" srcOrd="0" destOrd="0" presId="urn:microsoft.com/office/officeart/2005/8/layout/vList2"/>
    <dgm:cxn modelId="{43141D82-5426-3645-AF3A-ABA589F45936}" type="presParOf" srcId="{F54E01FD-0E4B-7F40-B95D-2F3F6928A97E}" destId="{CA322716-024E-334C-BD01-E1F54F5E6F06}" srcOrd="1" destOrd="0" presId="urn:microsoft.com/office/officeart/2005/8/layout/vList2"/>
    <dgm:cxn modelId="{9F356B0A-EB1F-B04C-A756-D9D2E90A054A}" type="presParOf" srcId="{F54E01FD-0E4B-7F40-B95D-2F3F6928A97E}" destId="{A8021A10-B912-794C-A3CB-74345CCA3AB4}" srcOrd="2" destOrd="0" presId="urn:microsoft.com/office/officeart/2005/8/layout/vList2"/>
    <dgm:cxn modelId="{09A140B2-530C-C049-B678-8F94709CBB20}" type="presParOf" srcId="{F54E01FD-0E4B-7F40-B95D-2F3F6928A97E}" destId="{8DAA9A2A-8A0C-254B-A195-4246C7D4A6D4}" srcOrd="3" destOrd="0" presId="urn:microsoft.com/office/officeart/2005/8/layout/vList2"/>
    <dgm:cxn modelId="{89CABFCC-0718-A54F-AE0D-7E988AFC834A}" type="presParOf" srcId="{F54E01FD-0E4B-7F40-B95D-2F3F6928A97E}" destId="{3E94E519-FA32-1945-BC6D-24D31FF4C30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B797F1-C550-5F45-99A1-9F4EA2398A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595079-61FD-544A-BB42-5A62595F2491}">
      <dgm:prSet/>
      <dgm:spPr/>
      <dgm:t>
        <a:bodyPr/>
        <a:lstStyle/>
        <a:p>
          <a:r>
            <a:rPr lang="en-US" b="1" dirty="0"/>
            <a:t>REDS: </a:t>
          </a:r>
          <a:r>
            <a:rPr lang="en-US" dirty="0"/>
            <a:t>Automated tool selection based on meta-learning [SSDBM’19]</a:t>
          </a:r>
        </a:p>
      </dgm:t>
    </dgm:pt>
    <dgm:pt modelId="{96D9F704-EA42-C640-B473-13A491893901}" type="parTrans" cxnId="{0C3EE4B8-78BC-024D-A749-C620C27A8274}">
      <dgm:prSet/>
      <dgm:spPr/>
      <dgm:t>
        <a:bodyPr/>
        <a:lstStyle/>
        <a:p>
          <a:endParaRPr lang="en-US"/>
        </a:p>
      </dgm:t>
    </dgm:pt>
    <dgm:pt modelId="{204A976F-FFCE-D347-A143-30468AC13D9C}" type="sibTrans" cxnId="{0C3EE4B8-78BC-024D-A749-C620C27A8274}">
      <dgm:prSet/>
      <dgm:spPr/>
      <dgm:t>
        <a:bodyPr/>
        <a:lstStyle/>
        <a:p>
          <a:endParaRPr lang="en-US"/>
        </a:p>
      </dgm:t>
    </dgm:pt>
    <dgm:pt modelId="{167AA50D-E6ED-254F-A6AB-E05E66C01A20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dirty="0"/>
            <a:t>ED2: </a:t>
          </a:r>
          <a:r>
            <a:rPr lang="en-US" dirty="0"/>
            <a:t>Error detection as a active learning task [CIKM’19]</a:t>
          </a:r>
        </a:p>
      </dgm:t>
    </dgm:pt>
    <dgm:pt modelId="{E924C45E-2A7C-C94D-9E27-083C6C143A55}" type="parTrans" cxnId="{32B24DAA-25DF-7341-B2F3-A2B9F653B425}">
      <dgm:prSet/>
      <dgm:spPr/>
      <dgm:t>
        <a:bodyPr/>
        <a:lstStyle/>
        <a:p>
          <a:endParaRPr lang="en-US"/>
        </a:p>
      </dgm:t>
    </dgm:pt>
    <dgm:pt modelId="{969FDFF4-34FA-9E43-BF88-B6A1C43A70F7}" type="sibTrans" cxnId="{32B24DAA-25DF-7341-B2F3-A2B9F653B425}">
      <dgm:prSet/>
      <dgm:spPr/>
      <dgm:t>
        <a:bodyPr/>
        <a:lstStyle/>
        <a:p>
          <a:endParaRPr lang="en-US"/>
        </a:p>
      </dgm:t>
    </dgm:pt>
    <dgm:pt modelId="{1E2C5F0C-25B3-F34F-AAA7-44E8ECB7A187}">
      <dgm:prSet/>
      <dgm:spPr/>
      <dgm:t>
        <a:bodyPr/>
        <a:lstStyle/>
        <a:p>
          <a:r>
            <a:rPr lang="en-US" b="1" dirty="0" err="1"/>
            <a:t>Raha</a:t>
          </a:r>
          <a:r>
            <a:rPr lang="en-US" b="1" dirty="0"/>
            <a:t>: </a:t>
          </a:r>
          <a:r>
            <a:rPr lang="en-US" b="0" dirty="0"/>
            <a:t>F</a:t>
          </a:r>
          <a:r>
            <a:rPr lang="en-US" dirty="0"/>
            <a:t>orks both of the above [SIGMOD’19]</a:t>
          </a:r>
        </a:p>
      </dgm:t>
    </dgm:pt>
    <dgm:pt modelId="{7CC9CC28-A15B-3447-BD8F-21014E0CB6FA}" type="parTrans" cxnId="{322C3E53-0095-FF41-8F02-066D479BC924}">
      <dgm:prSet/>
      <dgm:spPr/>
      <dgm:t>
        <a:bodyPr/>
        <a:lstStyle/>
        <a:p>
          <a:endParaRPr lang="en-US"/>
        </a:p>
      </dgm:t>
    </dgm:pt>
    <dgm:pt modelId="{511D1866-DEAF-554A-9778-EFCE9D2B7886}" type="sibTrans" cxnId="{322C3E53-0095-FF41-8F02-066D479BC924}">
      <dgm:prSet/>
      <dgm:spPr/>
      <dgm:t>
        <a:bodyPr/>
        <a:lstStyle/>
        <a:p>
          <a:endParaRPr lang="en-US"/>
        </a:p>
      </dgm:t>
    </dgm:pt>
    <dgm:pt modelId="{F54E01FD-0E4B-7F40-B95D-2F3F6928A97E}" type="pres">
      <dgm:prSet presAssocID="{22B797F1-C550-5F45-99A1-9F4EA2398A04}" presName="linear" presStyleCnt="0">
        <dgm:presLayoutVars>
          <dgm:animLvl val="lvl"/>
          <dgm:resizeHandles val="exact"/>
        </dgm:presLayoutVars>
      </dgm:prSet>
      <dgm:spPr/>
    </dgm:pt>
    <dgm:pt modelId="{0AF9C8DB-B8E9-864B-BC3B-690D2E022752}" type="pres">
      <dgm:prSet presAssocID="{83595079-61FD-544A-BB42-5A62595F249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322716-024E-334C-BD01-E1F54F5E6F06}" type="pres">
      <dgm:prSet presAssocID="{204A976F-FFCE-D347-A143-30468AC13D9C}" presName="spacer" presStyleCnt="0"/>
      <dgm:spPr/>
    </dgm:pt>
    <dgm:pt modelId="{A8021A10-B912-794C-A3CB-74345CCA3AB4}" type="pres">
      <dgm:prSet presAssocID="{167AA50D-E6ED-254F-A6AB-E05E66C01A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DAA9A2A-8A0C-254B-A195-4246C7D4A6D4}" type="pres">
      <dgm:prSet presAssocID="{969FDFF4-34FA-9E43-BF88-B6A1C43A70F7}" presName="spacer" presStyleCnt="0"/>
      <dgm:spPr/>
    </dgm:pt>
    <dgm:pt modelId="{3E94E519-FA32-1945-BC6D-24D31FF4C309}" type="pres">
      <dgm:prSet presAssocID="{1E2C5F0C-25B3-F34F-AAA7-44E8ECB7A18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21AFD0C-1D76-F044-9CD3-0C7E952C3445}" type="presOf" srcId="{83595079-61FD-544A-BB42-5A62595F2491}" destId="{0AF9C8DB-B8E9-864B-BC3B-690D2E022752}" srcOrd="0" destOrd="0" presId="urn:microsoft.com/office/officeart/2005/8/layout/vList2"/>
    <dgm:cxn modelId="{CF3EA53C-5C8D-894D-B3DF-7B7BB4E63984}" type="presOf" srcId="{1E2C5F0C-25B3-F34F-AAA7-44E8ECB7A187}" destId="{3E94E519-FA32-1945-BC6D-24D31FF4C309}" srcOrd="0" destOrd="0" presId="urn:microsoft.com/office/officeart/2005/8/layout/vList2"/>
    <dgm:cxn modelId="{322C3E53-0095-FF41-8F02-066D479BC924}" srcId="{22B797F1-C550-5F45-99A1-9F4EA2398A04}" destId="{1E2C5F0C-25B3-F34F-AAA7-44E8ECB7A187}" srcOrd="2" destOrd="0" parTransId="{7CC9CC28-A15B-3447-BD8F-21014E0CB6FA}" sibTransId="{511D1866-DEAF-554A-9778-EFCE9D2B7886}"/>
    <dgm:cxn modelId="{32B24DAA-25DF-7341-B2F3-A2B9F653B425}" srcId="{22B797F1-C550-5F45-99A1-9F4EA2398A04}" destId="{167AA50D-E6ED-254F-A6AB-E05E66C01A20}" srcOrd="1" destOrd="0" parTransId="{E924C45E-2A7C-C94D-9E27-083C6C143A55}" sibTransId="{969FDFF4-34FA-9E43-BF88-B6A1C43A70F7}"/>
    <dgm:cxn modelId="{E3CD9FAF-124D-9649-BC9F-FD7FF121BD9C}" type="presOf" srcId="{167AA50D-E6ED-254F-A6AB-E05E66C01A20}" destId="{A8021A10-B912-794C-A3CB-74345CCA3AB4}" srcOrd="0" destOrd="0" presId="urn:microsoft.com/office/officeart/2005/8/layout/vList2"/>
    <dgm:cxn modelId="{0C3EE4B8-78BC-024D-A749-C620C27A8274}" srcId="{22B797F1-C550-5F45-99A1-9F4EA2398A04}" destId="{83595079-61FD-544A-BB42-5A62595F2491}" srcOrd="0" destOrd="0" parTransId="{96D9F704-EA42-C640-B473-13A491893901}" sibTransId="{204A976F-FFCE-D347-A143-30468AC13D9C}"/>
    <dgm:cxn modelId="{86E7BDD3-3C38-0544-8E02-DB6A37E4F60A}" type="presOf" srcId="{22B797F1-C550-5F45-99A1-9F4EA2398A04}" destId="{F54E01FD-0E4B-7F40-B95D-2F3F6928A97E}" srcOrd="0" destOrd="0" presId="urn:microsoft.com/office/officeart/2005/8/layout/vList2"/>
    <dgm:cxn modelId="{FA388C60-7F29-E148-B2FB-592D859510A6}" type="presParOf" srcId="{F54E01FD-0E4B-7F40-B95D-2F3F6928A97E}" destId="{0AF9C8DB-B8E9-864B-BC3B-690D2E022752}" srcOrd="0" destOrd="0" presId="urn:microsoft.com/office/officeart/2005/8/layout/vList2"/>
    <dgm:cxn modelId="{43141D82-5426-3645-AF3A-ABA589F45936}" type="presParOf" srcId="{F54E01FD-0E4B-7F40-B95D-2F3F6928A97E}" destId="{CA322716-024E-334C-BD01-E1F54F5E6F06}" srcOrd="1" destOrd="0" presId="urn:microsoft.com/office/officeart/2005/8/layout/vList2"/>
    <dgm:cxn modelId="{9F356B0A-EB1F-B04C-A756-D9D2E90A054A}" type="presParOf" srcId="{F54E01FD-0E4B-7F40-B95D-2F3F6928A97E}" destId="{A8021A10-B912-794C-A3CB-74345CCA3AB4}" srcOrd="2" destOrd="0" presId="urn:microsoft.com/office/officeart/2005/8/layout/vList2"/>
    <dgm:cxn modelId="{09A140B2-530C-C049-B678-8F94709CBB20}" type="presParOf" srcId="{F54E01FD-0E4B-7F40-B95D-2F3F6928A97E}" destId="{8DAA9A2A-8A0C-254B-A195-4246C7D4A6D4}" srcOrd="3" destOrd="0" presId="urn:microsoft.com/office/officeart/2005/8/layout/vList2"/>
    <dgm:cxn modelId="{89CABFCC-0718-A54F-AE0D-7E988AFC834A}" type="presParOf" srcId="{F54E01FD-0E4B-7F40-B95D-2F3F6928A97E}" destId="{3E94E519-FA32-1945-BC6D-24D31FF4C30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204DF5-A407-4C1F-8C78-03AD4DAC801E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EF4EA0-F148-496B-AF74-585B38078450}">
      <dgm:prSet phldrT="[Text]" custT="1"/>
      <dgm:spPr/>
      <dgm:t>
        <a:bodyPr/>
        <a:lstStyle/>
        <a:p>
          <a:r>
            <a:rPr lang="en-US" sz="2800" dirty="0"/>
            <a:t>Feature Vector</a:t>
          </a:r>
        </a:p>
        <a:p>
          <a:r>
            <a:rPr lang="en-US" sz="2800" dirty="0"/>
            <a:t>=</a:t>
          </a:r>
        </a:p>
        <a:p>
          <a:r>
            <a:rPr lang="en-GB" sz="2800" dirty="0"/>
            <a:t>Dirtiness Profile!</a:t>
          </a:r>
          <a:endParaRPr lang="en-US" sz="2800" dirty="0"/>
        </a:p>
      </dgm:t>
    </dgm:pt>
    <dgm:pt modelId="{72D9DCD3-D3F4-4EBE-841C-0285B6BABBCB}" type="parTrans" cxnId="{6249C472-F01F-41AE-AF92-F2B3D88BADC8}">
      <dgm:prSet/>
      <dgm:spPr/>
      <dgm:t>
        <a:bodyPr/>
        <a:lstStyle/>
        <a:p>
          <a:endParaRPr lang="en-US"/>
        </a:p>
      </dgm:t>
    </dgm:pt>
    <dgm:pt modelId="{DC5867F9-FF94-48AC-9F46-E025D5A0CC9A}" type="sibTrans" cxnId="{6249C472-F01F-41AE-AF92-F2B3D88BADC8}">
      <dgm:prSet/>
      <dgm:spPr/>
      <dgm:t>
        <a:bodyPr/>
        <a:lstStyle/>
        <a:p>
          <a:endParaRPr lang="en-US"/>
        </a:p>
      </dgm:t>
    </dgm:pt>
    <dgm:pt modelId="{0D419B6D-D5E9-4ECF-A0AC-DA7C82859C03}" type="pres">
      <dgm:prSet presAssocID="{E3204DF5-A407-4C1F-8C78-03AD4DAC801E}" presName="Name0" presStyleCnt="0">
        <dgm:presLayoutVars>
          <dgm:chMax val="4"/>
          <dgm:resizeHandles val="exact"/>
        </dgm:presLayoutVars>
      </dgm:prSet>
      <dgm:spPr/>
    </dgm:pt>
    <dgm:pt modelId="{E635671D-090E-48F1-AD4E-CCE14A72DEDD}" type="pres">
      <dgm:prSet presAssocID="{E3204DF5-A407-4C1F-8C78-03AD4DAC801E}" presName="ellipse" presStyleLbl="trBgShp" presStyleIdx="0" presStyleCnt="1"/>
      <dgm:spPr/>
    </dgm:pt>
    <dgm:pt modelId="{F0986F18-34DC-4944-9937-9C4997E1CBF2}" type="pres">
      <dgm:prSet presAssocID="{E3204DF5-A407-4C1F-8C78-03AD4DAC801E}" presName="arrow1" presStyleLbl="fgShp" presStyleIdx="0" presStyleCnt="1"/>
      <dgm:spPr/>
    </dgm:pt>
    <dgm:pt modelId="{7ACCD416-5D70-48E8-93AF-16F8B7ED2CC3}" type="pres">
      <dgm:prSet presAssocID="{E3204DF5-A407-4C1F-8C78-03AD4DAC801E}" presName="rectangle" presStyleLbl="revTx" presStyleIdx="0" presStyleCnt="1" custScaleX="129988" custScaleY="206556" custLinFactNeighborX="3878" custLinFactNeighborY="58748">
        <dgm:presLayoutVars>
          <dgm:bulletEnabled val="1"/>
        </dgm:presLayoutVars>
      </dgm:prSet>
      <dgm:spPr/>
    </dgm:pt>
    <dgm:pt modelId="{9900A605-2782-4E80-AADE-726422DA0A0D}" type="pres">
      <dgm:prSet presAssocID="{E3204DF5-A407-4C1F-8C78-03AD4DAC801E}" presName="funnel" presStyleLbl="trAlignAcc1" presStyleIdx="0" presStyleCnt="1"/>
      <dgm:spPr/>
    </dgm:pt>
  </dgm:ptLst>
  <dgm:cxnLst>
    <dgm:cxn modelId="{8BF4C417-A760-457D-B245-A284317898A6}" type="presOf" srcId="{98EF4EA0-F148-496B-AF74-585B38078450}" destId="{7ACCD416-5D70-48E8-93AF-16F8B7ED2CC3}" srcOrd="0" destOrd="0" presId="urn:microsoft.com/office/officeart/2005/8/layout/funnel1"/>
    <dgm:cxn modelId="{6249C472-F01F-41AE-AF92-F2B3D88BADC8}" srcId="{E3204DF5-A407-4C1F-8C78-03AD4DAC801E}" destId="{98EF4EA0-F148-496B-AF74-585B38078450}" srcOrd="0" destOrd="0" parTransId="{72D9DCD3-D3F4-4EBE-841C-0285B6BABBCB}" sibTransId="{DC5867F9-FF94-48AC-9F46-E025D5A0CC9A}"/>
    <dgm:cxn modelId="{79C73B99-F6B4-4A88-8A45-6C934D7AA284}" type="presOf" srcId="{E3204DF5-A407-4C1F-8C78-03AD4DAC801E}" destId="{0D419B6D-D5E9-4ECF-A0AC-DA7C82859C03}" srcOrd="0" destOrd="0" presId="urn:microsoft.com/office/officeart/2005/8/layout/funnel1"/>
    <dgm:cxn modelId="{FABCA604-AC89-4981-B598-A05D527FA92A}" type="presParOf" srcId="{0D419B6D-D5E9-4ECF-A0AC-DA7C82859C03}" destId="{E635671D-090E-48F1-AD4E-CCE14A72DEDD}" srcOrd="0" destOrd="0" presId="urn:microsoft.com/office/officeart/2005/8/layout/funnel1"/>
    <dgm:cxn modelId="{3713A623-C78A-497C-905C-53C580D08698}" type="presParOf" srcId="{0D419B6D-D5E9-4ECF-A0AC-DA7C82859C03}" destId="{F0986F18-34DC-4944-9937-9C4997E1CBF2}" srcOrd="1" destOrd="0" presId="urn:microsoft.com/office/officeart/2005/8/layout/funnel1"/>
    <dgm:cxn modelId="{50B0EF71-2EC2-4AC0-85D5-E9D09D8C1F5D}" type="presParOf" srcId="{0D419B6D-D5E9-4ECF-A0AC-DA7C82859C03}" destId="{7ACCD416-5D70-48E8-93AF-16F8B7ED2CC3}" srcOrd="2" destOrd="0" presId="urn:microsoft.com/office/officeart/2005/8/layout/funnel1"/>
    <dgm:cxn modelId="{D36FC069-B593-4E9B-8354-7AEA75725345}" type="presParOf" srcId="{0D419B6D-D5E9-4ECF-A0AC-DA7C82859C03}" destId="{9900A605-2782-4E80-AADE-726422DA0A0D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6F838F-F69E-4773-98A2-2A06479E675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F653B5-2166-438F-876B-92B577582707}">
      <dgm:prSet phldrT="[Text]"/>
      <dgm:spPr/>
      <dgm:t>
        <a:bodyPr/>
        <a:lstStyle/>
        <a:p>
          <a:r>
            <a:rPr lang="en-US" dirty="0"/>
            <a:t>Content Profiler</a:t>
          </a:r>
        </a:p>
      </dgm:t>
    </dgm:pt>
    <dgm:pt modelId="{3B03EE9F-BB92-4305-B163-57BF46C57522}" type="parTrans" cxnId="{10AABD95-B49B-4DD4-94EB-F207374A6A6E}">
      <dgm:prSet/>
      <dgm:spPr/>
      <dgm:t>
        <a:bodyPr/>
        <a:lstStyle/>
        <a:p>
          <a:endParaRPr lang="en-US"/>
        </a:p>
      </dgm:t>
    </dgm:pt>
    <dgm:pt modelId="{A8123E7A-8E1F-48ED-9DD8-7188A69E338F}" type="sibTrans" cxnId="{10AABD95-B49B-4DD4-94EB-F207374A6A6E}">
      <dgm:prSet/>
      <dgm:spPr/>
      <dgm:t>
        <a:bodyPr/>
        <a:lstStyle/>
        <a:p>
          <a:endParaRPr lang="en-US"/>
        </a:p>
      </dgm:t>
    </dgm:pt>
    <dgm:pt modelId="{1BFC9CB7-4111-4DE2-80CF-DAD254D3E6AD}">
      <dgm:prSet phldrT="[Text]"/>
      <dgm:spPr/>
      <dgm:t>
        <a:bodyPr/>
        <a:lstStyle/>
        <a:p>
          <a:pPr rtl="0"/>
          <a:r>
            <a:rPr lang="en-US" dirty="0"/>
            <a:t>Top Keywords</a:t>
          </a:r>
        </a:p>
      </dgm:t>
    </dgm:pt>
    <dgm:pt modelId="{D66CA764-B6DE-4BCF-9ED5-E51B70673F56}" type="parTrans" cxnId="{9F7ED4B0-4EF4-41F8-906A-E8492D8CE05D}">
      <dgm:prSet/>
      <dgm:spPr/>
      <dgm:t>
        <a:bodyPr/>
        <a:lstStyle/>
        <a:p>
          <a:endParaRPr lang="en-US"/>
        </a:p>
      </dgm:t>
    </dgm:pt>
    <dgm:pt modelId="{DE1C731E-E8DF-45F0-A513-617C0E5FAE9F}" type="sibTrans" cxnId="{9F7ED4B0-4EF4-41F8-906A-E8492D8CE05D}">
      <dgm:prSet/>
      <dgm:spPr/>
      <dgm:t>
        <a:bodyPr/>
        <a:lstStyle/>
        <a:p>
          <a:endParaRPr lang="en-US"/>
        </a:p>
      </dgm:t>
    </dgm:pt>
    <dgm:pt modelId="{19923D42-A575-4CB5-BAD3-FCD29967E66B}">
      <dgm:prSet phldrT="[Text]"/>
      <dgm:spPr/>
      <dgm:t>
        <a:bodyPr/>
        <a:lstStyle/>
        <a:p>
          <a:r>
            <a:rPr lang="en-US" dirty="0"/>
            <a:t>Structure Profiler</a:t>
          </a:r>
        </a:p>
      </dgm:t>
    </dgm:pt>
    <dgm:pt modelId="{14D1FB58-37C1-4955-B6B4-257244C58BD5}" type="parTrans" cxnId="{CBDA7273-62BF-4399-A543-920150E6DB4A}">
      <dgm:prSet/>
      <dgm:spPr/>
      <dgm:t>
        <a:bodyPr/>
        <a:lstStyle/>
        <a:p>
          <a:endParaRPr lang="en-US"/>
        </a:p>
      </dgm:t>
    </dgm:pt>
    <dgm:pt modelId="{21076BFF-4545-4600-A285-7DC04904A8FF}" type="sibTrans" cxnId="{CBDA7273-62BF-4399-A543-920150E6DB4A}">
      <dgm:prSet/>
      <dgm:spPr/>
      <dgm:t>
        <a:bodyPr/>
        <a:lstStyle/>
        <a:p>
          <a:endParaRPr lang="en-US"/>
        </a:p>
      </dgm:t>
    </dgm:pt>
    <dgm:pt modelId="{F862A0FA-E3D3-4EEE-8C2A-C9A342A92499}">
      <dgm:prSet phldrT="[Text]"/>
      <dgm:spPr/>
      <dgm:t>
        <a:bodyPr/>
        <a:lstStyle/>
        <a:p>
          <a:pPr rtl="0"/>
          <a:endParaRPr lang="en-US" dirty="0"/>
        </a:p>
      </dgm:t>
    </dgm:pt>
    <dgm:pt modelId="{B13AEAB8-E98B-4084-9CD0-3307586B46F0}" type="parTrans" cxnId="{9869FD48-F0F0-4E76-AD26-70285BECEB2E}">
      <dgm:prSet/>
      <dgm:spPr/>
      <dgm:t>
        <a:bodyPr/>
        <a:lstStyle/>
        <a:p>
          <a:endParaRPr lang="en-US"/>
        </a:p>
      </dgm:t>
    </dgm:pt>
    <dgm:pt modelId="{2E691C25-EDBE-4CB9-8C64-14534484C1B1}" type="sibTrans" cxnId="{9869FD48-F0F0-4E76-AD26-70285BECEB2E}">
      <dgm:prSet/>
      <dgm:spPr/>
      <dgm:t>
        <a:bodyPr/>
        <a:lstStyle/>
        <a:p>
          <a:endParaRPr lang="en-US"/>
        </a:p>
      </dgm:t>
    </dgm:pt>
    <dgm:pt modelId="{D323B9E7-6A2C-4D2F-BE2B-0863133311A1}">
      <dgm:prSet phldrT="[Text]"/>
      <dgm:spPr/>
      <dgm:t>
        <a:bodyPr/>
        <a:lstStyle/>
        <a:p>
          <a:r>
            <a:rPr lang="en-US" b="1" dirty="0"/>
            <a:t>Quality Profiler</a:t>
          </a:r>
        </a:p>
      </dgm:t>
    </dgm:pt>
    <dgm:pt modelId="{252975C9-B7F9-4B43-9955-F20A4C45FB42}" type="parTrans" cxnId="{3619E627-9C00-4A7E-BE54-FD23F1637614}">
      <dgm:prSet/>
      <dgm:spPr/>
      <dgm:t>
        <a:bodyPr/>
        <a:lstStyle/>
        <a:p>
          <a:endParaRPr lang="en-US"/>
        </a:p>
      </dgm:t>
    </dgm:pt>
    <dgm:pt modelId="{7F0059B6-B8DA-4766-B84D-8DED483D4CF5}" type="sibTrans" cxnId="{3619E627-9C00-4A7E-BE54-FD23F1637614}">
      <dgm:prSet/>
      <dgm:spPr/>
      <dgm:t>
        <a:bodyPr/>
        <a:lstStyle/>
        <a:p>
          <a:endParaRPr lang="en-US"/>
        </a:p>
      </dgm:t>
    </dgm:pt>
    <dgm:pt modelId="{C9F63236-08F6-43E8-B784-B2A652C15938}">
      <dgm:prSet phldrT="[Text]" custT="1"/>
      <dgm:spPr/>
      <dgm:t>
        <a:bodyPr/>
        <a:lstStyle/>
        <a:p>
          <a:r>
            <a:rPr lang="en-US" sz="1800" dirty="0"/>
            <a:t>Normalized output size of tools</a:t>
          </a:r>
        </a:p>
      </dgm:t>
    </dgm:pt>
    <dgm:pt modelId="{11EEB76B-04C8-4105-ACB0-E784B83B6EAB}" type="parTrans" cxnId="{859F958D-F20B-4643-8457-5EE8B737F9B1}">
      <dgm:prSet/>
      <dgm:spPr/>
      <dgm:t>
        <a:bodyPr/>
        <a:lstStyle/>
        <a:p>
          <a:endParaRPr lang="en-US"/>
        </a:p>
      </dgm:t>
    </dgm:pt>
    <dgm:pt modelId="{AF5BCA2B-DCFE-4CE0-92E4-95B876D506BA}" type="sibTrans" cxnId="{859F958D-F20B-4643-8457-5EE8B737F9B1}">
      <dgm:prSet/>
      <dgm:spPr/>
      <dgm:t>
        <a:bodyPr/>
        <a:lstStyle/>
        <a:p>
          <a:endParaRPr lang="en-US"/>
        </a:p>
      </dgm:t>
    </dgm:pt>
    <dgm:pt modelId="{44983CF8-6A32-994B-8BBE-9E5256975BA7}">
      <dgm:prSet custT="1"/>
      <dgm:spPr/>
      <dgm:t>
        <a:bodyPr/>
        <a:lstStyle/>
        <a:p>
          <a:r>
            <a:rPr lang="en-US" sz="1800" dirty="0"/>
            <a:t>Normalized overlap of tools’ outputs</a:t>
          </a:r>
        </a:p>
      </dgm:t>
    </dgm:pt>
    <dgm:pt modelId="{6649DFB0-FC73-1A40-B75E-9B228BF18486}" type="parTrans" cxnId="{441C5E18-C1CE-F943-85B8-2D9DB4F9BF2B}">
      <dgm:prSet/>
      <dgm:spPr/>
      <dgm:t>
        <a:bodyPr/>
        <a:lstStyle/>
        <a:p>
          <a:endParaRPr lang="en-US"/>
        </a:p>
      </dgm:t>
    </dgm:pt>
    <dgm:pt modelId="{FBA08E99-D9F9-C149-9611-7E402532BC29}" type="sibTrans" cxnId="{441C5E18-C1CE-F943-85B8-2D9DB4F9BF2B}">
      <dgm:prSet/>
      <dgm:spPr/>
      <dgm:t>
        <a:bodyPr/>
        <a:lstStyle/>
        <a:p>
          <a:endParaRPr lang="en-US"/>
        </a:p>
      </dgm:t>
    </dgm:pt>
    <dgm:pt modelId="{1DECE96A-9755-BF4A-9294-852FD61A75B8}">
      <dgm:prSet/>
      <dgm:spPr/>
      <dgm:t>
        <a:bodyPr/>
        <a:lstStyle/>
        <a:p>
          <a:pPr rtl="0"/>
          <a:r>
            <a:rPr lang="en-US" dirty="0"/>
            <a:t>Size of dataset</a:t>
          </a:r>
        </a:p>
      </dgm:t>
    </dgm:pt>
    <dgm:pt modelId="{7EC498A9-21D2-AE4E-9358-C2E6060ED037}" type="parTrans" cxnId="{1C2BDD18-4705-A745-8528-E32E8AE02B64}">
      <dgm:prSet/>
      <dgm:spPr/>
      <dgm:t>
        <a:bodyPr/>
        <a:lstStyle/>
        <a:p>
          <a:endParaRPr lang="en-US"/>
        </a:p>
      </dgm:t>
    </dgm:pt>
    <dgm:pt modelId="{6408890A-36FF-1449-AB6C-93DE13F2C701}" type="sibTrans" cxnId="{1C2BDD18-4705-A745-8528-E32E8AE02B64}">
      <dgm:prSet/>
      <dgm:spPr/>
      <dgm:t>
        <a:bodyPr/>
        <a:lstStyle/>
        <a:p>
          <a:endParaRPr lang="en-US"/>
        </a:p>
      </dgm:t>
    </dgm:pt>
    <dgm:pt modelId="{F72DFDF7-6B5A-304B-9B3F-AA15B20115EE}">
      <dgm:prSet/>
      <dgm:spPr/>
      <dgm:t>
        <a:bodyPr/>
        <a:lstStyle/>
        <a:p>
          <a:pPr rtl="0"/>
          <a:r>
            <a:rPr lang="en-US" dirty="0"/>
            <a:t>Uniqueness, #of null values</a:t>
          </a:r>
        </a:p>
      </dgm:t>
    </dgm:pt>
    <dgm:pt modelId="{672CC156-2DE4-0847-A99C-AE0A5F9B3395}" type="parTrans" cxnId="{40570825-4411-B84C-A109-76AAD3B12930}">
      <dgm:prSet/>
      <dgm:spPr/>
      <dgm:t>
        <a:bodyPr/>
        <a:lstStyle/>
        <a:p>
          <a:endParaRPr lang="en-US"/>
        </a:p>
      </dgm:t>
    </dgm:pt>
    <dgm:pt modelId="{513CDD3F-D640-4B46-921A-7901B3897FBD}" type="sibTrans" cxnId="{40570825-4411-B84C-A109-76AAD3B12930}">
      <dgm:prSet/>
      <dgm:spPr/>
      <dgm:t>
        <a:bodyPr/>
        <a:lstStyle/>
        <a:p>
          <a:endParaRPr lang="en-US"/>
        </a:p>
      </dgm:t>
    </dgm:pt>
    <dgm:pt modelId="{FFD82967-EF89-F243-AC84-180AFC3119C0}">
      <dgm:prSet/>
      <dgm:spPr/>
      <dgm:t>
        <a:bodyPr/>
        <a:lstStyle/>
        <a:p>
          <a:pPr rtl="0"/>
          <a:r>
            <a:rPr lang="en-US" dirty="0"/>
            <a:t>String patterns ….</a:t>
          </a:r>
        </a:p>
      </dgm:t>
    </dgm:pt>
    <dgm:pt modelId="{E0613964-E737-C94F-AED4-D0EA9BACC874}" type="parTrans" cxnId="{75E25340-A72C-1342-AFF0-100D4757E410}">
      <dgm:prSet/>
      <dgm:spPr/>
      <dgm:t>
        <a:bodyPr/>
        <a:lstStyle/>
        <a:p>
          <a:endParaRPr lang="en-US"/>
        </a:p>
      </dgm:t>
    </dgm:pt>
    <dgm:pt modelId="{07E0A89D-AD7D-AA45-AE3A-C13A7DFD1921}" type="sibTrans" cxnId="{75E25340-A72C-1342-AFF0-100D4757E410}">
      <dgm:prSet/>
      <dgm:spPr/>
      <dgm:t>
        <a:bodyPr/>
        <a:lstStyle/>
        <a:p>
          <a:endParaRPr lang="en-US"/>
        </a:p>
      </dgm:t>
    </dgm:pt>
    <dgm:pt modelId="{E3BF4D81-A438-4FAB-9ACF-A9B665BD95A5}" type="pres">
      <dgm:prSet presAssocID="{EF6F838F-F69E-4773-98A2-2A06479E6753}" presName="Name0" presStyleCnt="0">
        <dgm:presLayoutVars>
          <dgm:dir/>
          <dgm:animLvl val="lvl"/>
          <dgm:resizeHandles val="exact"/>
        </dgm:presLayoutVars>
      </dgm:prSet>
      <dgm:spPr/>
    </dgm:pt>
    <dgm:pt modelId="{E5B07F2F-8ED1-441D-8E88-F6ABA42A0E60}" type="pres">
      <dgm:prSet presAssocID="{73F653B5-2166-438F-876B-92B577582707}" presName="linNode" presStyleCnt="0"/>
      <dgm:spPr/>
    </dgm:pt>
    <dgm:pt modelId="{CB8F31BA-4CFD-4BD2-A47C-5395D342BF18}" type="pres">
      <dgm:prSet presAssocID="{73F653B5-2166-438F-876B-92B57758270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CB0D03B-81D5-497E-84C4-48DD6A20D58F}" type="pres">
      <dgm:prSet presAssocID="{73F653B5-2166-438F-876B-92B577582707}" presName="descendantText" presStyleLbl="alignAccFollowNode1" presStyleIdx="0" presStyleCnt="3">
        <dgm:presLayoutVars>
          <dgm:bulletEnabled val="1"/>
        </dgm:presLayoutVars>
      </dgm:prSet>
      <dgm:spPr/>
    </dgm:pt>
    <dgm:pt modelId="{A02A5367-76D5-4A5B-893F-48559F0EFE0E}" type="pres">
      <dgm:prSet presAssocID="{A8123E7A-8E1F-48ED-9DD8-7188A69E338F}" presName="sp" presStyleCnt="0"/>
      <dgm:spPr/>
    </dgm:pt>
    <dgm:pt modelId="{35FF9E51-08EF-4F59-AFE1-954705A2B5FD}" type="pres">
      <dgm:prSet presAssocID="{19923D42-A575-4CB5-BAD3-FCD29967E66B}" presName="linNode" presStyleCnt="0"/>
      <dgm:spPr/>
    </dgm:pt>
    <dgm:pt modelId="{B0596FBD-AC09-4367-9F37-38489B5A3030}" type="pres">
      <dgm:prSet presAssocID="{19923D42-A575-4CB5-BAD3-FCD29967E66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6A0E23B-E146-4AC4-9435-0B4E2ECE499E}" type="pres">
      <dgm:prSet presAssocID="{19923D42-A575-4CB5-BAD3-FCD29967E66B}" presName="descendantText" presStyleLbl="alignAccFollowNode1" presStyleIdx="1" presStyleCnt="3">
        <dgm:presLayoutVars>
          <dgm:bulletEnabled val="1"/>
        </dgm:presLayoutVars>
      </dgm:prSet>
      <dgm:spPr/>
    </dgm:pt>
    <dgm:pt modelId="{FA2F5DC6-D05E-4AC8-94EC-5E4E8094ED35}" type="pres">
      <dgm:prSet presAssocID="{21076BFF-4545-4600-A285-7DC04904A8FF}" presName="sp" presStyleCnt="0"/>
      <dgm:spPr/>
    </dgm:pt>
    <dgm:pt modelId="{9EDE1F0F-488F-45A2-B860-12F5D73A8188}" type="pres">
      <dgm:prSet presAssocID="{D323B9E7-6A2C-4D2F-BE2B-0863133311A1}" presName="linNode" presStyleCnt="0"/>
      <dgm:spPr/>
    </dgm:pt>
    <dgm:pt modelId="{A3F3F38B-5D5A-4B69-B82D-955C3ED2CB74}" type="pres">
      <dgm:prSet presAssocID="{D323B9E7-6A2C-4D2F-BE2B-0863133311A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8920F71-442F-4782-860C-493461155357}" type="pres">
      <dgm:prSet presAssocID="{D323B9E7-6A2C-4D2F-BE2B-0863133311A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B343D13-8B55-4989-AF98-30AA7A229FC3}" type="presOf" srcId="{F862A0FA-E3D3-4EEE-8C2A-C9A342A92499}" destId="{26A0E23B-E146-4AC4-9435-0B4E2ECE499E}" srcOrd="0" destOrd="0" presId="urn:microsoft.com/office/officeart/2005/8/layout/vList5"/>
    <dgm:cxn modelId="{441C5E18-C1CE-F943-85B8-2D9DB4F9BF2B}" srcId="{D323B9E7-6A2C-4D2F-BE2B-0863133311A1}" destId="{44983CF8-6A32-994B-8BBE-9E5256975BA7}" srcOrd="1" destOrd="0" parTransId="{6649DFB0-FC73-1A40-B75E-9B228BF18486}" sibTransId="{FBA08E99-D9F9-C149-9611-7E402532BC29}"/>
    <dgm:cxn modelId="{1C2BDD18-4705-A745-8528-E32E8AE02B64}" srcId="{19923D42-A575-4CB5-BAD3-FCD29967E66B}" destId="{1DECE96A-9755-BF4A-9294-852FD61A75B8}" srcOrd="1" destOrd="0" parTransId="{7EC498A9-21D2-AE4E-9358-C2E6060ED037}" sibTransId="{6408890A-36FF-1449-AB6C-93DE13F2C701}"/>
    <dgm:cxn modelId="{40570825-4411-B84C-A109-76AAD3B12930}" srcId="{19923D42-A575-4CB5-BAD3-FCD29967E66B}" destId="{F72DFDF7-6B5A-304B-9B3F-AA15B20115EE}" srcOrd="2" destOrd="0" parTransId="{672CC156-2DE4-0847-A99C-AE0A5F9B3395}" sibTransId="{513CDD3F-D640-4B46-921A-7901B3897FBD}"/>
    <dgm:cxn modelId="{3619E627-9C00-4A7E-BE54-FD23F1637614}" srcId="{EF6F838F-F69E-4773-98A2-2A06479E6753}" destId="{D323B9E7-6A2C-4D2F-BE2B-0863133311A1}" srcOrd="2" destOrd="0" parTransId="{252975C9-B7F9-4B43-9955-F20A4C45FB42}" sibTransId="{7F0059B6-B8DA-4766-B84D-8DED483D4CF5}"/>
    <dgm:cxn modelId="{CA54532A-9A8F-4DB4-BA97-2AD5613FF2B8}" type="presOf" srcId="{73F653B5-2166-438F-876B-92B577582707}" destId="{CB8F31BA-4CFD-4BD2-A47C-5395D342BF18}" srcOrd="0" destOrd="0" presId="urn:microsoft.com/office/officeart/2005/8/layout/vList5"/>
    <dgm:cxn modelId="{21D1712A-49EE-4E43-90B0-CDBD7C3682AA}" type="presOf" srcId="{1BFC9CB7-4111-4DE2-80CF-DAD254D3E6AD}" destId="{7CB0D03B-81D5-497E-84C4-48DD6A20D58F}" srcOrd="0" destOrd="0" presId="urn:microsoft.com/office/officeart/2005/8/layout/vList5"/>
    <dgm:cxn modelId="{1C42EE33-71EE-9049-BE5E-C72CDB208AFA}" type="presOf" srcId="{1DECE96A-9755-BF4A-9294-852FD61A75B8}" destId="{26A0E23B-E146-4AC4-9435-0B4E2ECE499E}" srcOrd="0" destOrd="1" presId="urn:microsoft.com/office/officeart/2005/8/layout/vList5"/>
    <dgm:cxn modelId="{75E25340-A72C-1342-AFF0-100D4757E410}" srcId="{19923D42-A575-4CB5-BAD3-FCD29967E66B}" destId="{FFD82967-EF89-F243-AC84-180AFC3119C0}" srcOrd="3" destOrd="0" parTransId="{E0613964-E737-C94F-AED4-D0EA9BACC874}" sibTransId="{07E0A89D-AD7D-AA45-AE3A-C13A7DFD1921}"/>
    <dgm:cxn modelId="{9869FD48-F0F0-4E76-AD26-70285BECEB2E}" srcId="{19923D42-A575-4CB5-BAD3-FCD29967E66B}" destId="{F862A0FA-E3D3-4EEE-8C2A-C9A342A92499}" srcOrd="0" destOrd="0" parTransId="{B13AEAB8-E98B-4084-9CD0-3307586B46F0}" sibTransId="{2E691C25-EDBE-4CB9-8C64-14534484C1B1}"/>
    <dgm:cxn modelId="{30413D51-67F6-3149-A822-FCDA5B4A6B34}" type="presOf" srcId="{F72DFDF7-6B5A-304B-9B3F-AA15B20115EE}" destId="{26A0E23B-E146-4AC4-9435-0B4E2ECE499E}" srcOrd="0" destOrd="2" presId="urn:microsoft.com/office/officeart/2005/8/layout/vList5"/>
    <dgm:cxn modelId="{CBDA7273-62BF-4399-A543-920150E6DB4A}" srcId="{EF6F838F-F69E-4773-98A2-2A06479E6753}" destId="{19923D42-A575-4CB5-BAD3-FCD29967E66B}" srcOrd="1" destOrd="0" parTransId="{14D1FB58-37C1-4955-B6B4-257244C58BD5}" sibTransId="{21076BFF-4545-4600-A285-7DC04904A8FF}"/>
    <dgm:cxn modelId="{859F958D-F20B-4643-8457-5EE8B737F9B1}" srcId="{D323B9E7-6A2C-4D2F-BE2B-0863133311A1}" destId="{C9F63236-08F6-43E8-B784-B2A652C15938}" srcOrd="0" destOrd="0" parTransId="{11EEB76B-04C8-4105-ACB0-E784B83B6EAB}" sibTransId="{AF5BCA2B-DCFE-4CE0-92E4-95B876D506BA}"/>
    <dgm:cxn modelId="{10AABD95-B49B-4DD4-94EB-F207374A6A6E}" srcId="{EF6F838F-F69E-4773-98A2-2A06479E6753}" destId="{73F653B5-2166-438F-876B-92B577582707}" srcOrd="0" destOrd="0" parTransId="{3B03EE9F-BB92-4305-B163-57BF46C57522}" sibTransId="{A8123E7A-8E1F-48ED-9DD8-7188A69E338F}"/>
    <dgm:cxn modelId="{451D9197-A26E-4701-9BBC-AF6584FEDCB1}" type="presOf" srcId="{D323B9E7-6A2C-4D2F-BE2B-0863133311A1}" destId="{A3F3F38B-5D5A-4B69-B82D-955C3ED2CB74}" srcOrd="0" destOrd="0" presId="urn:microsoft.com/office/officeart/2005/8/layout/vList5"/>
    <dgm:cxn modelId="{5C3A30A7-EDD0-BA49-982E-4C635AC7164A}" type="presOf" srcId="{FFD82967-EF89-F243-AC84-180AFC3119C0}" destId="{26A0E23B-E146-4AC4-9435-0B4E2ECE499E}" srcOrd="0" destOrd="3" presId="urn:microsoft.com/office/officeart/2005/8/layout/vList5"/>
    <dgm:cxn modelId="{9F7ED4B0-4EF4-41F8-906A-E8492D8CE05D}" srcId="{73F653B5-2166-438F-876B-92B577582707}" destId="{1BFC9CB7-4111-4DE2-80CF-DAD254D3E6AD}" srcOrd="0" destOrd="0" parTransId="{D66CA764-B6DE-4BCF-9ED5-E51B70673F56}" sibTransId="{DE1C731E-E8DF-45F0-A513-617C0E5FAE9F}"/>
    <dgm:cxn modelId="{E090E2B9-9A1B-4244-8AC3-70852E6BDED5}" type="presOf" srcId="{44983CF8-6A32-994B-8BBE-9E5256975BA7}" destId="{F8920F71-442F-4782-860C-493461155357}" srcOrd="0" destOrd="1" presId="urn:microsoft.com/office/officeart/2005/8/layout/vList5"/>
    <dgm:cxn modelId="{B0ACF2BC-F798-4F74-910B-53B9BBA787C7}" type="presOf" srcId="{EF6F838F-F69E-4773-98A2-2A06479E6753}" destId="{E3BF4D81-A438-4FAB-9ACF-A9B665BD95A5}" srcOrd="0" destOrd="0" presId="urn:microsoft.com/office/officeart/2005/8/layout/vList5"/>
    <dgm:cxn modelId="{0042F7D8-23AA-4E98-9D0A-2E3CF3DA8624}" type="presOf" srcId="{C9F63236-08F6-43E8-B784-B2A652C15938}" destId="{F8920F71-442F-4782-860C-493461155357}" srcOrd="0" destOrd="0" presId="urn:microsoft.com/office/officeart/2005/8/layout/vList5"/>
    <dgm:cxn modelId="{2779BAEF-839A-4667-85C0-66CBD3A21D0E}" type="presOf" srcId="{19923D42-A575-4CB5-BAD3-FCD29967E66B}" destId="{B0596FBD-AC09-4367-9F37-38489B5A3030}" srcOrd="0" destOrd="0" presId="urn:microsoft.com/office/officeart/2005/8/layout/vList5"/>
    <dgm:cxn modelId="{E94B8EB3-0B30-485E-84CA-DA52F86820F3}" type="presParOf" srcId="{E3BF4D81-A438-4FAB-9ACF-A9B665BD95A5}" destId="{E5B07F2F-8ED1-441D-8E88-F6ABA42A0E60}" srcOrd="0" destOrd="0" presId="urn:microsoft.com/office/officeart/2005/8/layout/vList5"/>
    <dgm:cxn modelId="{05C74C3F-9C92-445D-BBD7-69D12FF0D5D1}" type="presParOf" srcId="{E5B07F2F-8ED1-441D-8E88-F6ABA42A0E60}" destId="{CB8F31BA-4CFD-4BD2-A47C-5395D342BF18}" srcOrd="0" destOrd="0" presId="urn:microsoft.com/office/officeart/2005/8/layout/vList5"/>
    <dgm:cxn modelId="{69225754-02D1-4833-AA5F-58BE5B9E5519}" type="presParOf" srcId="{E5B07F2F-8ED1-441D-8E88-F6ABA42A0E60}" destId="{7CB0D03B-81D5-497E-84C4-48DD6A20D58F}" srcOrd="1" destOrd="0" presId="urn:microsoft.com/office/officeart/2005/8/layout/vList5"/>
    <dgm:cxn modelId="{3F85DF78-446E-496D-9349-4D21098536C4}" type="presParOf" srcId="{E3BF4D81-A438-4FAB-9ACF-A9B665BD95A5}" destId="{A02A5367-76D5-4A5B-893F-48559F0EFE0E}" srcOrd="1" destOrd="0" presId="urn:microsoft.com/office/officeart/2005/8/layout/vList5"/>
    <dgm:cxn modelId="{9EDEA0CA-BD90-4D45-AAC8-CD234C700061}" type="presParOf" srcId="{E3BF4D81-A438-4FAB-9ACF-A9B665BD95A5}" destId="{35FF9E51-08EF-4F59-AFE1-954705A2B5FD}" srcOrd="2" destOrd="0" presId="urn:microsoft.com/office/officeart/2005/8/layout/vList5"/>
    <dgm:cxn modelId="{D88BA50D-3B52-4A76-917B-6405EE0A2308}" type="presParOf" srcId="{35FF9E51-08EF-4F59-AFE1-954705A2B5FD}" destId="{B0596FBD-AC09-4367-9F37-38489B5A3030}" srcOrd="0" destOrd="0" presId="urn:microsoft.com/office/officeart/2005/8/layout/vList5"/>
    <dgm:cxn modelId="{EE274DEE-DFCE-4A1D-8CD6-F6F67228F3DC}" type="presParOf" srcId="{35FF9E51-08EF-4F59-AFE1-954705A2B5FD}" destId="{26A0E23B-E146-4AC4-9435-0B4E2ECE499E}" srcOrd="1" destOrd="0" presId="urn:microsoft.com/office/officeart/2005/8/layout/vList5"/>
    <dgm:cxn modelId="{B189DE8E-13A7-4861-99E2-5988273BAE03}" type="presParOf" srcId="{E3BF4D81-A438-4FAB-9ACF-A9B665BD95A5}" destId="{FA2F5DC6-D05E-4AC8-94EC-5E4E8094ED35}" srcOrd="3" destOrd="0" presId="urn:microsoft.com/office/officeart/2005/8/layout/vList5"/>
    <dgm:cxn modelId="{164C4CAF-5F05-4C96-86B8-02F8F1232B0F}" type="presParOf" srcId="{E3BF4D81-A438-4FAB-9ACF-A9B665BD95A5}" destId="{9EDE1F0F-488F-45A2-B860-12F5D73A8188}" srcOrd="4" destOrd="0" presId="urn:microsoft.com/office/officeart/2005/8/layout/vList5"/>
    <dgm:cxn modelId="{77406931-5AE2-4B60-A9D9-951E524E8334}" type="presParOf" srcId="{9EDE1F0F-488F-45A2-B860-12F5D73A8188}" destId="{A3F3F38B-5D5A-4B69-B82D-955C3ED2CB74}" srcOrd="0" destOrd="0" presId="urn:microsoft.com/office/officeart/2005/8/layout/vList5"/>
    <dgm:cxn modelId="{F2338523-B5A3-4A51-95D6-DF6603986048}" type="presParOf" srcId="{9EDE1F0F-488F-45A2-B860-12F5D73A8188}" destId="{F8920F71-442F-4782-860C-4934611553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06ED77-B0F8-4A8F-93C5-BB04FF15ED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E50E69-24D7-49C4-8FD6-4655E5FC1046}">
      <dgm:prSet phldrT="[Text]" custT="1"/>
      <dgm:spPr/>
      <dgm:t>
        <a:bodyPr/>
        <a:lstStyle/>
        <a:p>
          <a:r>
            <a:rPr lang="en-US" sz="3200" b="1" dirty="0"/>
            <a:t>Hierarchical Clustering</a:t>
          </a:r>
        </a:p>
      </dgm:t>
    </dgm:pt>
    <dgm:pt modelId="{FDA62CF9-D6F8-4296-B131-C0B2CF3041AD}" type="parTrans" cxnId="{0B957844-065F-4E39-B74D-58E8DAC1B7A8}">
      <dgm:prSet/>
      <dgm:spPr/>
      <dgm:t>
        <a:bodyPr/>
        <a:lstStyle/>
        <a:p>
          <a:endParaRPr lang="en-US"/>
        </a:p>
      </dgm:t>
    </dgm:pt>
    <dgm:pt modelId="{14A64622-C93D-489F-894C-2A46C411B347}" type="sibTrans" cxnId="{0B957844-065F-4E39-B74D-58E8DAC1B7A8}">
      <dgm:prSet/>
      <dgm:spPr/>
      <dgm:t>
        <a:bodyPr/>
        <a:lstStyle/>
        <a:p>
          <a:endParaRPr lang="en-US"/>
        </a:p>
      </dgm:t>
    </dgm:pt>
    <dgm:pt modelId="{EF36C8DF-2BF9-4139-9BFE-2FBB933D6725}">
      <dgm:prSet phldrT="[Text]" custT="1"/>
      <dgm:spPr/>
      <dgm:t>
        <a:bodyPr/>
        <a:lstStyle/>
        <a:p>
          <a:pPr rtl="0"/>
          <a:r>
            <a:rPr lang="en-US" sz="2800" dirty="0"/>
            <a:t>Until the labeling budget is depleted:</a:t>
          </a:r>
        </a:p>
      </dgm:t>
    </dgm:pt>
    <dgm:pt modelId="{38CE0F4C-87C9-4723-8183-AAB38B4B0EC1}" type="parTrans" cxnId="{58389276-860B-455C-AB7B-94F72ED2E0E2}">
      <dgm:prSet/>
      <dgm:spPr/>
      <dgm:t>
        <a:bodyPr/>
        <a:lstStyle/>
        <a:p>
          <a:endParaRPr lang="en-US"/>
        </a:p>
      </dgm:t>
    </dgm:pt>
    <dgm:pt modelId="{15D8251D-3E9F-4A05-A946-16759AB0563C}" type="sibTrans" cxnId="{58389276-860B-455C-AB7B-94F72ED2E0E2}">
      <dgm:prSet/>
      <dgm:spPr/>
      <dgm:t>
        <a:bodyPr/>
        <a:lstStyle/>
        <a:p>
          <a:endParaRPr lang="en-US"/>
        </a:p>
      </dgm:t>
    </dgm:pt>
    <dgm:pt modelId="{1ADACE43-9D19-4B9E-931F-F27C4CEBD917}">
      <dgm:prSet phldrT="[Text]" custT="1"/>
      <dgm:spPr/>
      <dgm:t>
        <a:bodyPr/>
        <a:lstStyle/>
        <a:p>
          <a:r>
            <a:rPr lang="en-US" sz="2800" dirty="0"/>
            <a:t>Increase the number of clusters in each column (start with 2 per column)</a:t>
          </a:r>
        </a:p>
      </dgm:t>
    </dgm:pt>
    <dgm:pt modelId="{174D0784-98CE-4A32-A44E-1189D9466ED8}" type="parTrans" cxnId="{A0FCDF2F-DEB2-4297-9864-5EED8684180F}">
      <dgm:prSet/>
      <dgm:spPr/>
      <dgm:t>
        <a:bodyPr/>
        <a:lstStyle/>
        <a:p>
          <a:endParaRPr lang="en-US"/>
        </a:p>
      </dgm:t>
    </dgm:pt>
    <dgm:pt modelId="{5AA1E3A8-FE44-4687-8E86-C01427297F51}" type="sibTrans" cxnId="{A0FCDF2F-DEB2-4297-9864-5EED8684180F}">
      <dgm:prSet/>
      <dgm:spPr/>
      <dgm:t>
        <a:bodyPr/>
        <a:lstStyle/>
        <a:p>
          <a:endParaRPr lang="en-US"/>
        </a:p>
      </dgm:t>
    </dgm:pt>
    <dgm:pt modelId="{AC28DDF5-A46B-4795-B4E7-92D50CBBCC12}">
      <dgm:prSet phldrT="[Text]" custT="1"/>
      <dgm:spPr/>
      <dgm:t>
        <a:bodyPr/>
        <a:lstStyle/>
        <a:p>
          <a:r>
            <a:rPr lang="en-US" sz="2800" dirty="0"/>
            <a:t>Ask the user to label the tuple.</a:t>
          </a:r>
        </a:p>
      </dgm:t>
    </dgm:pt>
    <dgm:pt modelId="{4B990FED-5091-4D8A-A969-659E4F57C987}" type="parTrans" cxnId="{5CCBF007-DE68-49E6-B406-0A203853DC8A}">
      <dgm:prSet/>
      <dgm:spPr/>
      <dgm:t>
        <a:bodyPr/>
        <a:lstStyle/>
        <a:p>
          <a:endParaRPr lang="en-US"/>
        </a:p>
      </dgm:t>
    </dgm:pt>
    <dgm:pt modelId="{04788184-24FF-4B81-96AB-DD5FE55AA215}" type="sibTrans" cxnId="{5CCBF007-DE68-49E6-B406-0A203853DC8A}">
      <dgm:prSet/>
      <dgm:spPr/>
      <dgm:t>
        <a:bodyPr/>
        <a:lstStyle/>
        <a:p>
          <a:endParaRPr lang="en-US"/>
        </a:p>
      </dgm:t>
    </dgm:pt>
    <dgm:pt modelId="{7ADCE329-ABC7-6A4C-B210-AD28AF862BD8}">
      <dgm:prSet phldrT="[Text]" custT="1"/>
      <dgm:spPr/>
      <dgm:t>
        <a:bodyPr/>
        <a:lstStyle/>
        <a:p>
          <a:r>
            <a:rPr lang="en-US" sz="2800" dirty="0"/>
            <a:t>Draw a tuple that covers as many unlabeled clusters as possible </a:t>
          </a:r>
          <a:r>
            <a:rPr lang="en-US" sz="2800" dirty="0">
              <a:solidFill>
                <a:srgbClr val="FF0000"/>
              </a:solidFill>
            </a:rPr>
            <a:t>across all columns</a:t>
          </a:r>
          <a:r>
            <a:rPr lang="en-US" sz="2800" dirty="0"/>
            <a:t>.</a:t>
          </a:r>
        </a:p>
      </dgm:t>
    </dgm:pt>
    <dgm:pt modelId="{3E0693F7-934F-7C49-9922-433ECFE7117F}" type="parTrans" cxnId="{9A932C97-856F-DF40-9163-0460A658888D}">
      <dgm:prSet/>
      <dgm:spPr/>
    </dgm:pt>
    <dgm:pt modelId="{A2A6E8D8-A4DD-1840-B1FC-8B82FAD1BDDC}" type="sibTrans" cxnId="{9A932C97-856F-DF40-9163-0460A658888D}">
      <dgm:prSet/>
      <dgm:spPr/>
    </dgm:pt>
    <dgm:pt modelId="{C9710AA6-9CB2-FC4B-8150-A16CCCB45214}">
      <dgm:prSet phldrT="[Text]" custT="1"/>
      <dgm:spPr/>
      <dgm:t>
        <a:bodyPr/>
        <a:lstStyle/>
        <a:p>
          <a:pPr rtl="0"/>
          <a:r>
            <a:rPr lang="en-US" sz="2800" dirty="0"/>
            <a:t>Propagate labels and resolve labeling conflicts</a:t>
          </a:r>
        </a:p>
      </dgm:t>
    </dgm:pt>
    <dgm:pt modelId="{25BEBBFE-67E3-774F-B3A7-ACC1537CD7CB}" type="parTrans" cxnId="{356BA3D6-B54A-1A4B-8205-FF2EA644C943}">
      <dgm:prSet/>
      <dgm:spPr/>
    </dgm:pt>
    <dgm:pt modelId="{F1103B0B-60EC-6842-91C0-497B611A2882}" type="sibTrans" cxnId="{356BA3D6-B54A-1A4B-8205-FF2EA644C943}">
      <dgm:prSet/>
      <dgm:spPr/>
    </dgm:pt>
    <dgm:pt modelId="{1E8E6018-3D31-4F77-9F9C-A6FFBAC7972D}" type="pres">
      <dgm:prSet presAssocID="{A106ED77-B0F8-4A8F-93C5-BB04FF15EDE3}" presName="linear" presStyleCnt="0">
        <dgm:presLayoutVars>
          <dgm:animLvl val="lvl"/>
          <dgm:resizeHandles val="exact"/>
        </dgm:presLayoutVars>
      </dgm:prSet>
      <dgm:spPr/>
    </dgm:pt>
    <dgm:pt modelId="{61793D47-C486-4DD9-B423-E5BE84353605}" type="pres">
      <dgm:prSet presAssocID="{5EE50E69-24D7-49C4-8FD6-4655E5FC104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4649BAB-C570-4F4A-BDF1-B80BA2D56B0E}" type="pres">
      <dgm:prSet presAssocID="{5EE50E69-24D7-49C4-8FD6-4655E5FC10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CCBF007-DE68-49E6-B406-0A203853DC8A}" srcId="{EF36C8DF-2BF9-4139-9BFE-2FBB933D6725}" destId="{AC28DDF5-A46B-4795-B4E7-92D50CBBCC12}" srcOrd="2" destOrd="0" parTransId="{4B990FED-5091-4D8A-A969-659E4F57C987}" sibTransId="{04788184-24FF-4B81-96AB-DD5FE55AA215}"/>
    <dgm:cxn modelId="{3F28BF2F-58F6-4550-A7C5-31FB1FE7AE3A}" type="presOf" srcId="{A106ED77-B0F8-4A8F-93C5-BB04FF15EDE3}" destId="{1E8E6018-3D31-4F77-9F9C-A6FFBAC7972D}" srcOrd="0" destOrd="0" presId="urn:microsoft.com/office/officeart/2005/8/layout/vList2"/>
    <dgm:cxn modelId="{A0FCDF2F-DEB2-4297-9864-5EED8684180F}" srcId="{EF36C8DF-2BF9-4139-9BFE-2FBB933D6725}" destId="{1ADACE43-9D19-4B9E-931F-F27C4CEBD917}" srcOrd="0" destOrd="0" parTransId="{174D0784-98CE-4A32-A44E-1189D9466ED8}" sibTransId="{5AA1E3A8-FE44-4687-8E86-C01427297F51}"/>
    <dgm:cxn modelId="{9CC3B436-440D-4750-BAF0-9E3E7E6802D2}" type="presOf" srcId="{EF36C8DF-2BF9-4139-9BFE-2FBB933D6725}" destId="{94649BAB-C570-4F4A-BDF1-B80BA2D56B0E}" srcOrd="0" destOrd="0" presId="urn:microsoft.com/office/officeart/2005/8/layout/vList2"/>
    <dgm:cxn modelId="{0B957844-065F-4E39-B74D-58E8DAC1B7A8}" srcId="{A106ED77-B0F8-4A8F-93C5-BB04FF15EDE3}" destId="{5EE50E69-24D7-49C4-8FD6-4655E5FC1046}" srcOrd="0" destOrd="0" parTransId="{FDA62CF9-D6F8-4296-B131-C0B2CF3041AD}" sibTransId="{14A64622-C93D-489F-894C-2A46C411B347}"/>
    <dgm:cxn modelId="{CB10BB48-35A6-4A72-93FA-F2CFB0684E99}" type="presOf" srcId="{1ADACE43-9D19-4B9E-931F-F27C4CEBD917}" destId="{94649BAB-C570-4F4A-BDF1-B80BA2D56B0E}" srcOrd="0" destOrd="1" presId="urn:microsoft.com/office/officeart/2005/8/layout/vList2"/>
    <dgm:cxn modelId="{C56B3470-3A0D-43B3-9847-535BC9F8B4AE}" type="presOf" srcId="{5EE50E69-24D7-49C4-8FD6-4655E5FC1046}" destId="{61793D47-C486-4DD9-B423-E5BE84353605}" srcOrd="0" destOrd="0" presId="urn:microsoft.com/office/officeart/2005/8/layout/vList2"/>
    <dgm:cxn modelId="{46CDFC73-2A5F-6641-8E62-884DA27834ED}" type="presOf" srcId="{7ADCE329-ABC7-6A4C-B210-AD28AF862BD8}" destId="{94649BAB-C570-4F4A-BDF1-B80BA2D56B0E}" srcOrd="0" destOrd="2" presId="urn:microsoft.com/office/officeart/2005/8/layout/vList2"/>
    <dgm:cxn modelId="{58389276-860B-455C-AB7B-94F72ED2E0E2}" srcId="{5EE50E69-24D7-49C4-8FD6-4655E5FC1046}" destId="{EF36C8DF-2BF9-4139-9BFE-2FBB933D6725}" srcOrd="0" destOrd="0" parTransId="{38CE0F4C-87C9-4723-8183-AAB38B4B0EC1}" sibTransId="{15D8251D-3E9F-4A05-A946-16759AB0563C}"/>
    <dgm:cxn modelId="{9A932C97-856F-DF40-9163-0460A658888D}" srcId="{EF36C8DF-2BF9-4139-9BFE-2FBB933D6725}" destId="{7ADCE329-ABC7-6A4C-B210-AD28AF862BD8}" srcOrd="1" destOrd="0" parTransId="{3E0693F7-934F-7C49-9922-433ECFE7117F}" sibTransId="{A2A6E8D8-A4DD-1840-B1FC-8B82FAD1BDDC}"/>
    <dgm:cxn modelId="{DCC439AE-2E55-489B-A6F1-DC22EA5CE0BD}" type="presOf" srcId="{AC28DDF5-A46B-4795-B4E7-92D50CBBCC12}" destId="{94649BAB-C570-4F4A-BDF1-B80BA2D56B0E}" srcOrd="0" destOrd="3" presId="urn:microsoft.com/office/officeart/2005/8/layout/vList2"/>
    <dgm:cxn modelId="{356BA3D6-B54A-1A4B-8205-FF2EA644C943}" srcId="{EF36C8DF-2BF9-4139-9BFE-2FBB933D6725}" destId="{C9710AA6-9CB2-FC4B-8150-A16CCCB45214}" srcOrd="3" destOrd="0" parTransId="{25BEBBFE-67E3-774F-B3A7-ACC1537CD7CB}" sibTransId="{F1103B0B-60EC-6842-91C0-497B611A2882}"/>
    <dgm:cxn modelId="{F86976DE-89B3-9845-AF4F-CFF2A82828CD}" type="presOf" srcId="{C9710AA6-9CB2-FC4B-8150-A16CCCB45214}" destId="{94649BAB-C570-4F4A-BDF1-B80BA2D56B0E}" srcOrd="0" destOrd="4" presId="urn:microsoft.com/office/officeart/2005/8/layout/vList2"/>
    <dgm:cxn modelId="{DC359BCB-CC45-42DA-8283-221914586E5F}" type="presParOf" srcId="{1E8E6018-3D31-4F77-9F9C-A6FFBAC7972D}" destId="{61793D47-C486-4DD9-B423-E5BE84353605}" srcOrd="0" destOrd="0" presId="urn:microsoft.com/office/officeart/2005/8/layout/vList2"/>
    <dgm:cxn modelId="{45C7420F-9BB2-42C9-A1CF-363C2540BA3A}" type="presParOf" srcId="{1E8E6018-3D31-4F77-9F9C-A6FFBAC7972D}" destId="{94649BAB-C570-4F4A-BDF1-B80BA2D56B0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C03C49-22AC-487C-98FE-C126A26E9F13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313E1A3-2802-45ED-BBF6-2DE5CB7A6ECD}">
      <dgm:prSet phldrT="[Text]" custT="1"/>
      <dgm:spPr/>
      <dgm:t>
        <a:bodyPr/>
        <a:lstStyle/>
        <a:p>
          <a:r>
            <a:rPr lang="en-US" sz="3600" b="1" dirty="0">
              <a:latin typeface="+mn-lt"/>
            </a:rPr>
            <a:t>8 Datasets</a:t>
          </a:r>
        </a:p>
      </dgm:t>
    </dgm:pt>
    <dgm:pt modelId="{98DEC5AE-C133-47E6-9254-7577D1F353BC}" type="parTrans" cxnId="{2D4C8D91-E5B5-4033-A189-8B525D4A0633}">
      <dgm:prSet/>
      <dgm:spPr/>
      <dgm:t>
        <a:bodyPr/>
        <a:lstStyle/>
        <a:p>
          <a:endParaRPr lang="en-US"/>
        </a:p>
      </dgm:t>
    </dgm:pt>
    <dgm:pt modelId="{2AFAAA7F-5DD8-4F07-BC86-537FB5441B81}" type="sibTrans" cxnId="{2D4C8D91-E5B5-4033-A189-8B525D4A0633}">
      <dgm:prSet/>
      <dgm:spPr/>
      <dgm:t>
        <a:bodyPr/>
        <a:lstStyle/>
        <a:p>
          <a:endParaRPr lang="en-US"/>
        </a:p>
      </dgm:t>
    </dgm:pt>
    <dgm:pt modelId="{EE4AF03B-B9C1-4249-AAC9-F64F00A7771C}">
      <dgm:prSet phldrT="[Text]" custT="1"/>
      <dgm:spPr/>
      <dgm:t>
        <a:bodyPr/>
        <a:lstStyle/>
        <a:p>
          <a:r>
            <a:rPr lang="en-US" sz="3600" b="1" dirty="0">
              <a:latin typeface="+mn-lt"/>
            </a:rPr>
            <a:t>7 Baselines</a:t>
          </a:r>
        </a:p>
      </dgm:t>
    </dgm:pt>
    <dgm:pt modelId="{43278CAD-D4E0-46CB-B653-6BA6729655E5}" type="parTrans" cxnId="{C033CC73-696B-4EA2-B3F4-7D1E28C50CFB}">
      <dgm:prSet/>
      <dgm:spPr/>
      <dgm:t>
        <a:bodyPr/>
        <a:lstStyle/>
        <a:p>
          <a:endParaRPr lang="en-US"/>
        </a:p>
      </dgm:t>
    </dgm:pt>
    <dgm:pt modelId="{DBB3589E-2C91-40E0-9B01-C8551B81EA63}" type="sibTrans" cxnId="{C033CC73-696B-4EA2-B3F4-7D1E28C50CFB}">
      <dgm:prSet/>
      <dgm:spPr/>
      <dgm:t>
        <a:bodyPr/>
        <a:lstStyle/>
        <a:p>
          <a:endParaRPr lang="en-US"/>
        </a:p>
      </dgm:t>
    </dgm:pt>
    <dgm:pt modelId="{8FBF42FD-57B0-4F00-9C2D-89570C8370A7}">
      <dgm:prSet phldrT="[Text]" custT="1"/>
      <dgm:spPr/>
      <dgm:t>
        <a:bodyPr/>
        <a:lstStyle/>
        <a:p>
          <a:r>
            <a:rPr lang="en-US" sz="2400" b="0" dirty="0" err="1">
              <a:latin typeface="+mn-lt"/>
            </a:rPr>
            <a:t>dBoost</a:t>
          </a:r>
          <a:r>
            <a:rPr lang="en-US" sz="2400" b="0" dirty="0">
              <a:latin typeface="+mn-lt"/>
            </a:rPr>
            <a:t> [1]</a:t>
          </a:r>
        </a:p>
      </dgm:t>
    </dgm:pt>
    <dgm:pt modelId="{2F0BEB04-B10E-4C64-BF9E-3601E5187F42}" type="parTrans" cxnId="{C7E0D4C7-F8F5-46AD-B75C-9F5B3C77A489}">
      <dgm:prSet/>
      <dgm:spPr/>
      <dgm:t>
        <a:bodyPr/>
        <a:lstStyle/>
        <a:p>
          <a:endParaRPr lang="en-US"/>
        </a:p>
      </dgm:t>
    </dgm:pt>
    <dgm:pt modelId="{CD510FFB-00D5-44FA-ACD1-91EF394AE9FC}" type="sibTrans" cxnId="{C7E0D4C7-F8F5-46AD-B75C-9F5B3C77A489}">
      <dgm:prSet/>
      <dgm:spPr/>
      <dgm:t>
        <a:bodyPr/>
        <a:lstStyle/>
        <a:p>
          <a:endParaRPr lang="en-US"/>
        </a:p>
      </dgm:t>
    </dgm:pt>
    <dgm:pt modelId="{7744AECC-D4DE-43BB-875B-B0F82860E261}">
      <dgm:prSet phldrT="[Text]" custT="1"/>
      <dgm:spPr/>
      <dgm:t>
        <a:bodyPr/>
        <a:lstStyle/>
        <a:p>
          <a:r>
            <a:rPr lang="en-US" sz="3600" b="1" dirty="0">
              <a:latin typeface="+mn-lt"/>
            </a:rPr>
            <a:t>5 Evaluation Measures</a:t>
          </a:r>
        </a:p>
      </dgm:t>
    </dgm:pt>
    <dgm:pt modelId="{0AC7BF25-8606-41DD-9004-063262C0B9E1}" type="parTrans" cxnId="{304A7C95-1BE4-4261-93DA-5F2C56D87A14}">
      <dgm:prSet/>
      <dgm:spPr/>
      <dgm:t>
        <a:bodyPr/>
        <a:lstStyle/>
        <a:p>
          <a:endParaRPr lang="en-US"/>
        </a:p>
      </dgm:t>
    </dgm:pt>
    <dgm:pt modelId="{E478C721-65D0-429E-B535-B803D8596071}" type="sibTrans" cxnId="{304A7C95-1BE4-4261-93DA-5F2C56D87A14}">
      <dgm:prSet/>
      <dgm:spPr/>
      <dgm:t>
        <a:bodyPr/>
        <a:lstStyle/>
        <a:p>
          <a:endParaRPr lang="en-US"/>
        </a:p>
      </dgm:t>
    </dgm:pt>
    <dgm:pt modelId="{A0693962-646E-4087-8C01-1E1F4E31F7F3}">
      <dgm:prSet custT="1"/>
      <dgm:spPr/>
      <dgm:t>
        <a:bodyPr/>
        <a:lstStyle/>
        <a:p>
          <a:r>
            <a:rPr lang="en-US" sz="2400" b="0" dirty="0">
              <a:latin typeface="+mn-lt"/>
            </a:rPr>
            <a:t>KATARA [3]</a:t>
          </a:r>
        </a:p>
      </dgm:t>
    </dgm:pt>
    <dgm:pt modelId="{4227BE07-6AB1-4728-9950-4474C4A47316}" type="parTrans" cxnId="{E67A8107-0A77-45D8-AB33-7182D04E720D}">
      <dgm:prSet/>
      <dgm:spPr/>
      <dgm:t>
        <a:bodyPr/>
        <a:lstStyle/>
        <a:p>
          <a:endParaRPr lang="en-US"/>
        </a:p>
      </dgm:t>
    </dgm:pt>
    <dgm:pt modelId="{A53A1FFD-4446-4C10-B4D7-521D57CCCA0D}" type="sibTrans" cxnId="{E67A8107-0A77-45D8-AB33-7182D04E720D}">
      <dgm:prSet/>
      <dgm:spPr/>
      <dgm:t>
        <a:bodyPr/>
        <a:lstStyle/>
        <a:p>
          <a:endParaRPr lang="en-US"/>
        </a:p>
      </dgm:t>
    </dgm:pt>
    <dgm:pt modelId="{8026BD19-8B60-48E1-904B-FD3804DF95A9}">
      <dgm:prSet custT="1"/>
      <dgm:spPr/>
      <dgm:t>
        <a:bodyPr/>
        <a:lstStyle/>
        <a:p>
          <a:r>
            <a:rPr lang="en-US" sz="2400" b="0" dirty="0">
              <a:latin typeface="+mn-lt"/>
            </a:rPr>
            <a:t>ActiveClean [4]</a:t>
          </a:r>
        </a:p>
      </dgm:t>
    </dgm:pt>
    <dgm:pt modelId="{11DEFD22-EC5E-4502-8E13-DB7F7BDFF875}" type="parTrans" cxnId="{C3D03072-0812-4582-A08A-1B4B17859FFD}">
      <dgm:prSet/>
      <dgm:spPr/>
      <dgm:t>
        <a:bodyPr/>
        <a:lstStyle/>
        <a:p>
          <a:endParaRPr lang="en-US"/>
        </a:p>
      </dgm:t>
    </dgm:pt>
    <dgm:pt modelId="{30F1BA60-91EA-4FA5-A363-56A384683724}" type="sibTrans" cxnId="{C3D03072-0812-4582-A08A-1B4B17859FFD}">
      <dgm:prSet/>
      <dgm:spPr/>
      <dgm:t>
        <a:bodyPr/>
        <a:lstStyle/>
        <a:p>
          <a:endParaRPr lang="en-US"/>
        </a:p>
      </dgm:t>
    </dgm:pt>
    <dgm:pt modelId="{360F04A7-F6C5-455A-8275-B76DBE30ED1C}">
      <dgm:prSet custT="1"/>
      <dgm:spPr/>
      <dgm:t>
        <a:bodyPr/>
        <a:lstStyle/>
        <a:p>
          <a:r>
            <a:rPr lang="en-US" sz="2400" b="0" dirty="0">
              <a:latin typeface="+mn-lt"/>
            </a:rPr>
            <a:t>Min-k [5]</a:t>
          </a:r>
        </a:p>
      </dgm:t>
    </dgm:pt>
    <dgm:pt modelId="{57AB0D1E-DF16-4EF4-931C-06C11BA5D46C}" type="parTrans" cxnId="{B0CC9A48-DFE4-4894-8DEA-8177434AFFD3}">
      <dgm:prSet/>
      <dgm:spPr/>
      <dgm:t>
        <a:bodyPr/>
        <a:lstStyle/>
        <a:p>
          <a:endParaRPr lang="en-US"/>
        </a:p>
      </dgm:t>
    </dgm:pt>
    <dgm:pt modelId="{117793EF-2E6C-4032-8F4E-E73E2464D630}" type="sibTrans" cxnId="{B0CC9A48-DFE4-4894-8DEA-8177434AFFD3}">
      <dgm:prSet/>
      <dgm:spPr/>
      <dgm:t>
        <a:bodyPr/>
        <a:lstStyle/>
        <a:p>
          <a:endParaRPr lang="en-US"/>
        </a:p>
      </dgm:t>
    </dgm:pt>
    <dgm:pt modelId="{0BB7FC54-967F-4044-81B8-0549C18A9E5B}">
      <dgm:prSet custT="1"/>
      <dgm:spPr/>
      <dgm:t>
        <a:bodyPr/>
        <a:lstStyle/>
        <a:p>
          <a:r>
            <a:rPr lang="en-US" sz="2400" b="0" dirty="0">
              <a:latin typeface="+mn-lt"/>
            </a:rPr>
            <a:t>PBO [5]</a:t>
          </a:r>
        </a:p>
      </dgm:t>
    </dgm:pt>
    <dgm:pt modelId="{5D2B66C7-2DA4-4369-A634-0B1B3DAFE473}" type="parTrans" cxnId="{C7E7E971-BCF6-4E1B-87FF-1DFB0E39B272}">
      <dgm:prSet/>
      <dgm:spPr/>
      <dgm:t>
        <a:bodyPr/>
        <a:lstStyle/>
        <a:p>
          <a:endParaRPr lang="en-US"/>
        </a:p>
      </dgm:t>
    </dgm:pt>
    <dgm:pt modelId="{2695EA7C-880A-4B10-A994-54950D906F98}" type="sibTrans" cxnId="{C7E7E971-BCF6-4E1B-87FF-1DFB0E39B272}">
      <dgm:prSet/>
      <dgm:spPr/>
      <dgm:t>
        <a:bodyPr/>
        <a:lstStyle/>
        <a:p>
          <a:endParaRPr lang="en-US"/>
        </a:p>
      </dgm:t>
    </dgm:pt>
    <dgm:pt modelId="{E5C863D6-B69C-4232-9201-9199D5818C7F}">
      <dgm:prSet custT="1"/>
      <dgm:spPr/>
      <dgm:t>
        <a:bodyPr/>
        <a:lstStyle/>
        <a:p>
          <a:r>
            <a:rPr lang="en-US" sz="2400" b="0" dirty="0">
              <a:latin typeface="+mn-lt"/>
            </a:rPr>
            <a:t>MDED [6]</a:t>
          </a:r>
        </a:p>
      </dgm:t>
    </dgm:pt>
    <dgm:pt modelId="{4235F6F7-4469-4CCB-B020-CBC0B3AD5BC0}" type="parTrans" cxnId="{F798929D-10E0-49D7-B634-E8A959B80A97}">
      <dgm:prSet/>
      <dgm:spPr/>
      <dgm:t>
        <a:bodyPr/>
        <a:lstStyle/>
        <a:p>
          <a:endParaRPr lang="en-US"/>
        </a:p>
      </dgm:t>
    </dgm:pt>
    <dgm:pt modelId="{0B5873B7-C99A-45A9-A74A-F1E5586D7123}" type="sibTrans" cxnId="{F798929D-10E0-49D7-B634-E8A959B80A97}">
      <dgm:prSet/>
      <dgm:spPr/>
      <dgm:t>
        <a:bodyPr/>
        <a:lstStyle/>
        <a:p>
          <a:endParaRPr lang="en-US"/>
        </a:p>
      </dgm:t>
    </dgm:pt>
    <dgm:pt modelId="{21D871A8-0691-4FA4-AC1A-B710D0A44A95}">
      <dgm:prSet custT="1"/>
      <dgm:spPr/>
      <dgm:t>
        <a:bodyPr/>
        <a:lstStyle/>
        <a:p>
          <a:r>
            <a:rPr lang="en-US" sz="2400" b="0" dirty="0">
              <a:latin typeface="+mn-lt"/>
            </a:rPr>
            <a:t>Runtime</a:t>
          </a:r>
        </a:p>
      </dgm:t>
    </dgm:pt>
    <dgm:pt modelId="{D0A66791-493C-4977-BD6F-9580E42D1A53}" type="parTrans" cxnId="{00AE3FBB-17B3-4C34-88D5-5535E3368D1D}">
      <dgm:prSet/>
      <dgm:spPr/>
      <dgm:t>
        <a:bodyPr/>
        <a:lstStyle/>
        <a:p>
          <a:endParaRPr lang="en-US"/>
        </a:p>
      </dgm:t>
    </dgm:pt>
    <dgm:pt modelId="{36DAC8B0-9B8C-4B4E-A775-60A0B646C533}" type="sibTrans" cxnId="{00AE3FBB-17B3-4C34-88D5-5535E3368D1D}">
      <dgm:prSet/>
      <dgm:spPr/>
      <dgm:t>
        <a:bodyPr/>
        <a:lstStyle/>
        <a:p>
          <a:endParaRPr lang="en-US"/>
        </a:p>
      </dgm:t>
    </dgm:pt>
    <dgm:pt modelId="{126E35DF-BEBF-4C6E-B7F8-1FA0A0B75BEE}">
      <dgm:prSet custT="1"/>
      <dgm:spPr/>
      <dgm:t>
        <a:bodyPr/>
        <a:lstStyle/>
        <a:p>
          <a:r>
            <a:rPr lang="en-US" sz="2400" b="0" dirty="0">
              <a:latin typeface="+mn-lt"/>
            </a:rPr>
            <a:t>Labeled Tuples</a:t>
          </a:r>
        </a:p>
      </dgm:t>
    </dgm:pt>
    <dgm:pt modelId="{DB14C980-8803-4BE4-AC7C-6D66157A6620}" type="parTrans" cxnId="{180FB717-1AE6-400A-968E-4369C5F095E1}">
      <dgm:prSet/>
      <dgm:spPr/>
      <dgm:t>
        <a:bodyPr/>
        <a:lstStyle/>
        <a:p>
          <a:endParaRPr lang="en-US"/>
        </a:p>
      </dgm:t>
    </dgm:pt>
    <dgm:pt modelId="{AC56AA21-F296-477F-845A-2C1B72CE150C}" type="sibTrans" cxnId="{180FB717-1AE6-400A-968E-4369C5F095E1}">
      <dgm:prSet/>
      <dgm:spPr/>
      <dgm:t>
        <a:bodyPr/>
        <a:lstStyle/>
        <a:p>
          <a:endParaRPr lang="en-US"/>
        </a:p>
      </dgm:t>
    </dgm:pt>
    <dgm:pt modelId="{DE9A75F4-0860-4FA6-A67B-76FA2D3F8B41}">
      <dgm:prSet custT="1"/>
      <dgm:spPr/>
      <dgm:t>
        <a:bodyPr/>
        <a:lstStyle/>
        <a:p>
          <a:r>
            <a:rPr lang="en-US" sz="2400" b="0" dirty="0">
              <a:latin typeface="+mn-lt"/>
            </a:rPr>
            <a:t>NADEEF [2]</a:t>
          </a:r>
        </a:p>
      </dgm:t>
    </dgm:pt>
    <dgm:pt modelId="{BB1F9B32-6C48-467E-B704-71B29651B1A5}" type="parTrans" cxnId="{5457794E-3C5E-4CD2-858D-27A4DD9641AB}">
      <dgm:prSet/>
      <dgm:spPr/>
      <dgm:t>
        <a:bodyPr/>
        <a:lstStyle/>
        <a:p>
          <a:endParaRPr lang="en-US"/>
        </a:p>
      </dgm:t>
    </dgm:pt>
    <dgm:pt modelId="{1F3F546F-33C4-441F-BB46-2E0811C0B32F}" type="sibTrans" cxnId="{5457794E-3C5E-4CD2-858D-27A4DD9641AB}">
      <dgm:prSet/>
      <dgm:spPr/>
      <dgm:t>
        <a:bodyPr/>
        <a:lstStyle/>
        <a:p>
          <a:endParaRPr lang="en-US"/>
        </a:p>
      </dgm:t>
    </dgm:pt>
    <dgm:pt modelId="{96C0056B-F6FB-44F2-803D-9B0E8F512F00}">
      <dgm:prSet custT="1"/>
      <dgm:spPr/>
      <dgm:t>
        <a:bodyPr/>
        <a:lstStyle/>
        <a:p>
          <a:r>
            <a:rPr lang="en-US" sz="2400" b="0" dirty="0">
              <a:latin typeface="+mn-lt"/>
            </a:rPr>
            <a:t>Precision</a:t>
          </a:r>
        </a:p>
      </dgm:t>
    </dgm:pt>
    <dgm:pt modelId="{C0D9E984-6B26-408A-BE84-33B738ACE839}" type="parTrans" cxnId="{E7AD30B7-C794-41AF-953A-AF733AB79342}">
      <dgm:prSet/>
      <dgm:spPr/>
      <dgm:t>
        <a:bodyPr/>
        <a:lstStyle/>
        <a:p>
          <a:endParaRPr lang="en-US"/>
        </a:p>
      </dgm:t>
    </dgm:pt>
    <dgm:pt modelId="{F1610406-86F3-44E8-BC92-A1637C6518F8}" type="sibTrans" cxnId="{E7AD30B7-C794-41AF-953A-AF733AB79342}">
      <dgm:prSet/>
      <dgm:spPr/>
      <dgm:t>
        <a:bodyPr/>
        <a:lstStyle/>
        <a:p>
          <a:endParaRPr lang="en-US"/>
        </a:p>
      </dgm:t>
    </dgm:pt>
    <dgm:pt modelId="{7E5D53E5-9914-4BAA-896A-7554C5F68BD6}">
      <dgm:prSet custT="1"/>
      <dgm:spPr/>
      <dgm:t>
        <a:bodyPr/>
        <a:lstStyle/>
        <a:p>
          <a:r>
            <a:rPr lang="en-US" sz="2400" b="0" dirty="0">
              <a:latin typeface="+mn-lt"/>
            </a:rPr>
            <a:t>Recall</a:t>
          </a:r>
        </a:p>
      </dgm:t>
    </dgm:pt>
    <dgm:pt modelId="{62733A5B-914F-4A6C-B9A5-B73371E04696}" type="parTrans" cxnId="{1F283ABE-2F07-4253-BEBC-7482F9328F95}">
      <dgm:prSet/>
      <dgm:spPr/>
      <dgm:t>
        <a:bodyPr/>
        <a:lstStyle/>
        <a:p>
          <a:endParaRPr lang="en-US"/>
        </a:p>
      </dgm:t>
    </dgm:pt>
    <dgm:pt modelId="{7CF945E0-F59C-4705-9776-AB543A52CDDC}" type="sibTrans" cxnId="{1F283ABE-2F07-4253-BEBC-7482F9328F9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CD80751-604A-4755-B5F8-5934851AF5D9}">
          <dgm:prSet custT="1"/>
          <dgm:spPr/>
          <dgm:t>
            <a:bodyPr/>
            <a:lstStyle/>
            <a:p>
              <a14:m>
                <m:oMath xmlns:m="http://schemas.openxmlformats.org/officeDocument/2006/math">
                  <m:sSub>
                    <m:sSubPr>
                      <m:ctrlPr>
                        <a:rPr lang="en-US" sz="2400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</m:e>
                    <m: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a14:m>
              <a:r>
                <a:rPr lang="en-US" sz="2400" b="0" dirty="0">
                  <a:latin typeface="+mn-lt"/>
                </a:rPr>
                <a:t> Score</a:t>
              </a:r>
            </a:p>
          </dgm:t>
        </dgm:pt>
      </mc:Choice>
      <mc:Fallback xmlns="">
        <dgm:pt modelId="{9CD80751-604A-4755-B5F8-5934851AF5D9}">
          <dgm:prSet custT="1"/>
          <dgm:spPr/>
          <dgm:t>
            <a:bodyPr/>
            <a:lstStyle/>
            <a:p>
              <a:r>
                <a:rPr lang="en-US" sz="2400" b="0" i="0">
                  <a:latin typeface="Cambria Math" panose="02040503050406030204" pitchFamily="18" charset="0"/>
                </a:rPr>
                <a:t>𝐹_1</a:t>
              </a:r>
              <a:r>
                <a:rPr lang="en-US" sz="2400" b="0" dirty="0">
                  <a:latin typeface="+mn-lt"/>
                </a:rPr>
                <a:t> Score</a:t>
              </a:r>
            </a:p>
          </dgm:t>
        </dgm:pt>
      </mc:Fallback>
    </mc:AlternateContent>
    <dgm:pt modelId="{1F6B1C0A-D9C0-45D7-ADD4-27267BBA7088}" type="parTrans" cxnId="{EB832165-8EC3-42C3-972E-BE9BA5007CBB}">
      <dgm:prSet/>
      <dgm:spPr/>
      <dgm:t>
        <a:bodyPr/>
        <a:lstStyle/>
        <a:p>
          <a:endParaRPr lang="en-US"/>
        </a:p>
      </dgm:t>
    </dgm:pt>
    <dgm:pt modelId="{550453B5-3278-4323-8CFC-73A3137505FE}" type="sibTrans" cxnId="{EB832165-8EC3-42C3-972E-BE9BA5007CBB}">
      <dgm:prSet/>
      <dgm:spPr/>
      <dgm:t>
        <a:bodyPr/>
        <a:lstStyle/>
        <a:p>
          <a:endParaRPr lang="en-US"/>
        </a:p>
      </dgm:t>
    </dgm:pt>
    <dgm:pt modelId="{9EC2602A-A3D3-4609-A212-5364412A3A2F}">
      <dgm:prSet custT="1"/>
      <dgm:spPr/>
      <dgm:t>
        <a:bodyPr/>
        <a:lstStyle/>
        <a:p>
          <a:r>
            <a:rPr lang="en-US" sz="3600" b="1" dirty="0">
              <a:latin typeface="+mn-lt"/>
            </a:rPr>
            <a:t>10+ Experiments</a:t>
          </a:r>
          <a:endParaRPr lang="en-US" sz="3600" b="0" dirty="0">
            <a:latin typeface="+mn-lt"/>
          </a:endParaRPr>
        </a:p>
      </dgm:t>
    </dgm:pt>
    <dgm:pt modelId="{E29895FB-D127-4DC4-9EA0-E59266055FF2}" type="parTrans" cxnId="{9DDDB503-B7D0-4213-980F-4D643833F67B}">
      <dgm:prSet/>
      <dgm:spPr/>
      <dgm:t>
        <a:bodyPr/>
        <a:lstStyle/>
        <a:p>
          <a:endParaRPr lang="en-US"/>
        </a:p>
      </dgm:t>
    </dgm:pt>
    <dgm:pt modelId="{42AA29E9-C8FE-49F9-9009-D30D96806317}" type="sibTrans" cxnId="{9DDDB503-B7D0-4213-980F-4D643833F67B}">
      <dgm:prSet/>
      <dgm:spPr/>
      <dgm:t>
        <a:bodyPr/>
        <a:lstStyle/>
        <a:p>
          <a:endParaRPr lang="en-US"/>
        </a:p>
      </dgm:t>
    </dgm:pt>
    <dgm:pt modelId="{113EA427-3C2C-4609-92E2-9E23EC1E76C7}">
      <dgm:prSet custT="1"/>
      <dgm:spPr/>
      <dgm:t>
        <a:bodyPr/>
        <a:lstStyle/>
        <a:p>
          <a:r>
            <a:rPr lang="en-US" sz="2400" b="0" dirty="0">
              <a:latin typeface="+mn-lt"/>
            </a:rPr>
            <a:t>Performance</a:t>
          </a:r>
        </a:p>
      </dgm:t>
    </dgm:pt>
    <dgm:pt modelId="{CECD4AF3-F9A7-4674-A09B-79035D80A721}" type="parTrans" cxnId="{5A528FED-F320-420E-A489-ED1F46D85129}">
      <dgm:prSet/>
      <dgm:spPr/>
      <dgm:t>
        <a:bodyPr/>
        <a:lstStyle/>
        <a:p>
          <a:endParaRPr lang="en-US"/>
        </a:p>
      </dgm:t>
    </dgm:pt>
    <dgm:pt modelId="{DB96C81A-EE86-43C3-8A79-6B881BDB149B}" type="sibTrans" cxnId="{5A528FED-F320-420E-A489-ED1F46D85129}">
      <dgm:prSet/>
      <dgm:spPr/>
      <dgm:t>
        <a:bodyPr/>
        <a:lstStyle/>
        <a:p>
          <a:endParaRPr lang="en-US"/>
        </a:p>
      </dgm:t>
    </dgm:pt>
    <dgm:pt modelId="{F4301867-7B63-4ACC-967F-B057FA5D317E}">
      <dgm:prSet custT="1"/>
      <dgm:spPr/>
      <dgm:t>
        <a:bodyPr/>
        <a:lstStyle/>
        <a:p>
          <a:r>
            <a:rPr lang="en-US" sz="2400" b="0" dirty="0">
              <a:latin typeface="+mn-lt"/>
            </a:rPr>
            <a:t>Features</a:t>
          </a:r>
        </a:p>
      </dgm:t>
    </dgm:pt>
    <dgm:pt modelId="{10B618CB-2A19-4BD9-B70D-9ECDEC097804}" type="parTrans" cxnId="{97365F9D-E438-4DAD-8491-49FEB4450E77}">
      <dgm:prSet/>
      <dgm:spPr/>
      <dgm:t>
        <a:bodyPr/>
        <a:lstStyle/>
        <a:p>
          <a:endParaRPr lang="en-US"/>
        </a:p>
      </dgm:t>
    </dgm:pt>
    <dgm:pt modelId="{EF8BCAB2-2178-42A0-9404-6959FE92A60F}" type="sibTrans" cxnId="{97365F9D-E438-4DAD-8491-49FEB4450E77}">
      <dgm:prSet/>
      <dgm:spPr/>
      <dgm:t>
        <a:bodyPr/>
        <a:lstStyle/>
        <a:p>
          <a:endParaRPr lang="en-US"/>
        </a:p>
      </dgm:t>
    </dgm:pt>
    <dgm:pt modelId="{EB32AC9E-810C-45CA-9FDC-3D0D006CCBAA}">
      <dgm:prSet custT="1"/>
      <dgm:spPr/>
      <dgm:t>
        <a:bodyPr/>
        <a:lstStyle/>
        <a:p>
          <a:r>
            <a:rPr lang="en-US" sz="2400" b="0" dirty="0">
              <a:latin typeface="+mn-lt"/>
            </a:rPr>
            <a:t>Sampling</a:t>
          </a:r>
        </a:p>
      </dgm:t>
    </dgm:pt>
    <dgm:pt modelId="{67263C87-78A8-42DB-B136-06B185B575F9}" type="parTrans" cxnId="{EAD7DF7C-DEAC-4778-BECE-455A46C23A12}">
      <dgm:prSet/>
      <dgm:spPr/>
      <dgm:t>
        <a:bodyPr/>
        <a:lstStyle/>
        <a:p>
          <a:endParaRPr lang="en-US"/>
        </a:p>
      </dgm:t>
    </dgm:pt>
    <dgm:pt modelId="{2254DED4-5CA1-42EC-8684-22B310B8FBC9}" type="sibTrans" cxnId="{EAD7DF7C-DEAC-4778-BECE-455A46C23A12}">
      <dgm:prSet/>
      <dgm:spPr/>
      <dgm:t>
        <a:bodyPr/>
        <a:lstStyle/>
        <a:p>
          <a:endParaRPr lang="en-US"/>
        </a:p>
      </dgm:t>
    </dgm:pt>
    <dgm:pt modelId="{B0E4EC11-C26B-46E9-BE94-9B3A208AA4A5}">
      <dgm:prSet custT="1"/>
      <dgm:spPr/>
      <dgm:t>
        <a:bodyPr/>
        <a:lstStyle/>
        <a:p>
          <a:r>
            <a:rPr lang="en-US" sz="2400" b="0" dirty="0">
              <a:latin typeface="+mn-lt"/>
            </a:rPr>
            <a:t>Strategy Filtering</a:t>
          </a:r>
        </a:p>
      </dgm:t>
    </dgm:pt>
    <dgm:pt modelId="{044F584B-EB09-4FDB-8E98-892EF33DC27C}" type="parTrans" cxnId="{72A519F6-16F5-451C-8437-F0C183064627}">
      <dgm:prSet/>
      <dgm:spPr/>
      <dgm:t>
        <a:bodyPr/>
        <a:lstStyle/>
        <a:p>
          <a:endParaRPr lang="en-US"/>
        </a:p>
      </dgm:t>
    </dgm:pt>
    <dgm:pt modelId="{394924A5-DDB5-4760-8C27-4568EF234335}" type="sibTrans" cxnId="{72A519F6-16F5-451C-8437-F0C183064627}">
      <dgm:prSet/>
      <dgm:spPr/>
      <dgm:t>
        <a:bodyPr/>
        <a:lstStyle/>
        <a:p>
          <a:endParaRPr lang="en-US"/>
        </a:p>
      </dgm:t>
    </dgm:pt>
    <dgm:pt modelId="{CE560C06-4A3E-4434-9DA3-6D9DD5DF3797}">
      <dgm:prSet custT="1"/>
      <dgm:spPr/>
      <dgm:t>
        <a:bodyPr/>
        <a:lstStyle/>
        <a:p>
          <a:r>
            <a:rPr lang="en-US" sz="2400" b="0" dirty="0">
              <a:latin typeface="+mn-lt"/>
            </a:rPr>
            <a:t>User Labeling Error</a:t>
          </a:r>
        </a:p>
      </dgm:t>
    </dgm:pt>
    <dgm:pt modelId="{F2B3B855-DC7E-4EB3-A76E-4AE420D2712E}" type="parTrans" cxnId="{35F674D0-CB93-474C-8DD4-9854FCB28521}">
      <dgm:prSet/>
      <dgm:spPr/>
      <dgm:t>
        <a:bodyPr/>
        <a:lstStyle/>
        <a:p>
          <a:endParaRPr lang="en-US"/>
        </a:p>
      </dgm:t>
    </dgm:pt>
    <dgm:pt modelId="{949AFF5F-C4FE-486A-9569-91026FE6937E}" type="sibTrans" cxnId="{35F674D0-CB93-474C-8DD4-9854FCB28521}">
      <dgm:prSet/>
      <dgm:spPr/>
      <dgm:t>
        <a:bodyPr/>
        <a:lstStyle/>
        <a:p>
          <a:endParaRPr lang="en-US"/>
        </a:p>
      </dgm:t>
    </dgm:pt>
    <dgm:pt modelId="{534385ED-B183-4BBC-B29A-FB443457F890}">
      <dgm:prSet custT="1"/>
      <dgm:spPr/>
      <dgm:t>
        <a:bodyPr/>
        <a:lstStyle/>
        <a:p>
          <a:r>
            <a:rPr lang="en-US" sz="2400" b="0" dirty="0">
              <a:latin typeface="+mn-lt"/>
            </a:rPr>
            <a:t>Scalability</a:t>
          </a:r>
        </a:p>
      </dgm:t>
    </dgm:pt>
    <dgm:pt modelId="{CD9A51FF-339C-4C7D-B223-17C897010F92}" type="parTrans" cxnId="{B86C1021-4BB8-4D06-8371-6DC35D31BC1F}">
      <dgm:prSet/>
      <dgm:spPr/>
      <dgm:t>
        <a:bodyPr/>
        <a:lstStyle/>
        <a:p>
          <a:endParaRPr lang="en-US"/>
        </a:p>
      </dgm:t>
    </dgm:pt>
    <dgm:pt modelId="{3770E7AB-9404-4ADA-BB70-90258573EDC0}" type="sibTrans" cxnId="{B86C1021-4BB8-4D06-8371-6DC35D31BC1F}">
      <dgm:prSet/>
      <dgm:spPr/>
      <dgm:t>
        <a:bodyPr/>
        <a:lstStyle/>
        <a:p>
          <a:endParaRPr lang="en-US"/>
        </a:p>
      </dgm:t>
    </dgm:pt>
    <dgm:pt modelId="{886DF92F-A3A8-49E7-BCFC-B6C211B006CE}">
      <dgm:prSet custT="1"/>
      <dgm:spPr/>
      <dgm:t>
        <a:bodyPr/>
        <a:lstStyle/>
        <a:p>
          <a:r>
            <a:rPr lang="en-US" sz="2400" b="0" dirty="0">
              <a:latin typeface="+mn-lt"/>
            </a:rPr>
            <a:t>Classification Model</a:t>
          </a:r>
          <a:endParaRPr lang="en-US" sz="2400" dirty="0"/>
        </a:p>
      </dgm:t>
    </dgm:pt>
    <dgm:pt modelId="{A4D3361C-7204-4779-9D1E-2B0D0959707F}" type="parTrans" cxnId="{EBE7DEFE-F5C0-402A-B082-0A7A96A79110}">
      <dgm:prSet/>
      <dgm:spPr/>
      <dgm:t>
        <a:bodyPr/>
        <a:lstStyle/>
        <a:p>
          <a:endParaRPr lang="en-US"/>
        </a:p>
      </dgm:t>
    </dgm:pt>
    <dgm:pt modelId="{5E2AF4E3-D187-48B6-A386-012D345D788B}" type="sibTrans" cxnId="{EBE7DEFE-F5C0-402A-B082-0A7A96A79110}">
      <dgm:prSet/>
      <dgm:spPr/>
      <dgm:t>
        <a:bodyPr/>
        <a:lstStyle/>
        <a:p>
          <a:endParaRPr lang="en-US"/>
        </a:p>
      </dgm:t>
    </dgm:pt>
    <dgm:pt modelId="{483C8B0D-38D9-407F-AE17-F8D7DACA109B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Hospital [8]</a:t>
          </a:r>
        </a:p>
      </dgm:t>
    </dgm:pt>
    <dgm:pt modelId="{21CAB621-A089-498A-B42F-0426D7B542E0}" type="parTrans" cxnId="{08D44B17-3E40-463A-B27D-8A08CC32341F}">
      <dgm:prSet/>
      <dgm:spPr/>
      <dgm:t>
        <a:bodyPr/>
        <a:lstStyle/>
        <a:p>
          <a:endParaRPr lang="en-US"/>
        </a:p>
      </dgm:t>
    </dgm:pt>
    <dgm:pt modelId="{81A53D7F-B2F3-4A3D-A554-40811F4CB99C}" type="sibTrans" cxnId="{08D44B17-3E40-463A-B27D-8A08CC32341F}">
      <dgm:prSet/>
      <dgm:spPr/>
      <dgm:t>
        <a:bodyPr/>
        <a:lstStyle/>
        <a:p>
          <a:endParaRPr lang="en-US"/>
        </a:p>
      </dgm:t>
    </dgm:pt>
    <dgm:pt modelId="{7413DFF0-1EB6-4734-A9D0-EF2F038950B3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Flights [8]</a:t>
          </a:r>
        </a:p>
      </dgm:t>
    </dgm:pt>
    <dgm:pt modelId="{8027EC5D-7B75-4CCD-9321-0F6C32F5B865}" type="parTrans" cxnId="{F9B41CF4-AC34-45FF-9F9B-6A7D52CD2EFC}">
      <dgm:prSet/>
      <dgm:spPr/>
      <dgm:t>
        <a:bodyPr/>
        <a:lstStyle/>
        <a:p>
          <a:endParaRPr lang="en-US"/>
        </a:p>
      </dgm:t>
    </dgm:pt>
    <dgm:pt modelId="{D54CFB86-78F3-40BA-B615-C198CB35B14D}" type="sibTrans" cxnId="{F9B41CF4-AC34-45FF-9F9B-6A7D52CD2EFC}">
      <dgm:prSet/>
      <dgm:spPr/>
      <dgm:t>
        <a:bodyPr/>
        <a:lstStyle/>
        <a:p>
          <a:endParaRPr lang="en-US"/>
        </a:p>
      </dgm:t>
    </dgm:pt>
    <dgm:pt modelId="{6BA1A295-7FCE-41B8-A235-9DF66BC91D06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Address</a:t>
          </a:r>
        </a:p>
      </dgm:t>
    </dgm:pt>
    <dgm:pt modelId="{5352D817-E215-456C-BDB5-C02D6DDC2BE3}" type="parTrans" cxnId="{AACC3D6E-9A98-4DA0-94BC-7684E6C39AB5}">
      <dgm:prSet/>
      <dgm:spPr/>
      <dgm:t>
        <a:bodyPr/>
        <a:lstStyle/>
        <a:p>
          <a:endParaRPr lang="en-US"/>
        </a:p>
      </dgm:t>
    </dgm:pt>
    <dgm:pt modelId="{AD4E1F2A-C03C-4940-9D7B-237E90F606A9}" type="sibTrans" cxnId="{AACC3D6E-9A98-4DA0-94BC-7684E6C39AB5}">
      <dgm:prSet/>
      <dgm:spPr/>
      <dgm:t>
        <a:bodyPr/>
        <a:lstStyle/>
        <a:p>
          <a:endParaRPr lang="en-US"/>
        </a:p>
      </dgm:t>
    </dgm:pt>
    <dgm:pt modelId="{508C8034-4393-4E7E-A546-C4B2B877ED07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Beers [9]</a:t>
          </a:r>
        </a:p>
      </dgm:t>
    </dgm:pt>
    <dgm:pt modelId="{F8995B31-5A4B-4366-B370-681A9E75E0FB}" type="parTrans" cxnId="{4260E05B-9D44-4C8D-8730-13FECC049C2F}">
      <dgm:prSet/>
      <dgm:spPr/>
      <dgm:t>
        <a:bodyPr/>
        <a:lstStyle/>
        <a:p>
          <a:endParaRPr lang="en-US"/>
        </a:p>
      </dgm:t>
    </dgm:pt>
    <dgm:pt modelId="{6F41EE01-DFCF-46F9-BCEC-88474944DB5E}" type="sibTrans" cxnId="{4260E05B-9D44-4C8D-8730-13FECC049C2F}">
      <dgm:prSet/>
      <dgm:spPr/>
      <dgm:t>
        <a:bodyPr/>
        <a:lstStyle/>
        <a:p>
          <a:endParaRPr lang="en-US"/>
        </a:p>
      </dgm:t>
    </dgm:pt>
    <dgm:pt modelId="{96B3F06D-DA7B-4719-88A4-8AE8698B3310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Rayyan [10]</a:t>
          </a:r>
        </a:p>
      </dgm:t>
    </dgm:pt>
    <dgm:pt modelId="{B87BD896-1F5A-4768-A763-77AB1135FB16}" type="parTrans" cxnId="{2CBD99E5-328A-46AB-993F-0E33E90CED1B}">
      <dgm:prSet/>
      <dgm:spPr/>
      <dgm:t>
        <a:bodyPr/>
        <a:lstStyle/>
        <a:p>
          <a:endParaRPr lang="en-US"/>
        </a:p>
      </dgm:t>
    </dgm:pt>
    <dgm:pt modelId="{C1AFF456-8C95-4A94-8147-AB7BFD257C94}" type="sibTrans" cxnId="{2CBD99E5-328A-46AB-993F-0E33E90CED1B}">
      <dgm:prSet/>
      <dgm:spPr/>
      <dgm:t>
        <a:bodyPr/>
        <a:lstStyle/>
        <a:p>
          <a:endParaRPr lang="en-US"/>
        </a:p>
      </dgm:t>
    </dgm:pt>
    <dgm:pt modelId="{376784B8-F16D-474A-BA23-C474A21F7A50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Movies [11]</a:t>
          </a:r>
        </a:p>
      </dgm:t>
    </dgm:pt>
    <dgm:pt modelId="{348DD2A5-2F77-47C8-8C9F-30F707F85889}" type="parTrans" cxnId="{10ABF1BD-C95A-476D-BE45-274D539F9AC7}">
      <dgm:prSet/>
      <dgm:spPr/>
      <dgm:t>
        <a:bodyPr/>
        <a:lstStyle/>
        <a:p>
          <a:endParaRPr lang="en-US"/>
        </a:p>
      </dgm:t>
    </dgm:pt>
    <dgm:pt modelId="{0E4823FB-08E9-4096-9424-5E15A445B76F}" type="sibTrans" cxnId="{10ABF1BD-C95A-476D-BE45-274D539F9AC7}">
      <dgm:prSet/>
      <dgm:spPr/>
      <dgm:t>
        <a:bodyPr/>
        <a:lstStyle/>
        <a:p>
          <a:endParaRPr lang="en-US"/>
        </a:p>
      </dgm:t>
    </dgm:pt>
    <dgm:pt modelId="{F756ECDD-4CB7-46CB-A25E-760F0E8F800B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IT [5]</a:t>
          </a:r>
        </a:p>
      </dgm:t>
    </dgm:pt>
    <dgm:pt modelId="{5273F600-F17D-4C41-8722-18471D4C6B4A}" type="parTrans" cxnId="{919BAC1A-5ED0-4F12-A512-7170BD0A35AA}">
      <dgm:prSet/>
      <dgm:spPr/>
      <dgm:t>
        <a:bodyPr/>
        <a:lstStyle/>
        <a:p>
          <a:endParaRPr lang="en-US"/>
        </a:p>
      </dgm:t>
    </dgm:pt>
    <dgm:pt modelId="{11928BBA-31A2-4A14-93DE-9D969CE6191A}" type="sibTrans" cxnId="{919BAC1A-5ED0-4F12-A512-7170BD0A35AA}">
      <dgm:prSet/>
      <dgm:spPr/>
      <dgm:t>
        <a:bodyPr/>
        <a:lstStyle/>
        <a:p>
          <a:endParaRPr lang="en-US"/>
        </a:p>
      </dgm:t>
    </dgm:pt>
    <dgm:pt modelId="{F23C457F-4194-435B-BF61-DB46F97143F3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Tax [12]</a:t>
          </a:r>
        </a:p>
      </dgm:t>
    </dgm:pt>
    <dgm:pt modelId="{7FAC3F08-D510-45B1-ABF8-39A9D0A3B55A}" type="parTrans" cxnId="{E7D2F959-545F-40FB-9CB3-B9ED8BB6F35E}">
      <dgm:prSet/>
      <dgm:spPr/>
      <dgm:t>
        <a:bodyPr/>
        <a:lstStyle/>
        <a:p>
          <a:endParaRPr lang="en-US"/>
        </a:p>
      </dgm:t>
    </dgm:pt>
    <dgm:pt modelId="{D6879355-6300-490A-B83B-1120635010AE}" type="sibTrans" cxnId="{E7D2F959-545F-40FB-9CB3-B9ED8BB6F35E}">
      <dgm:prSet/>
      <dgm:spPr/>
      <dgm:t>
        <a:bodyPr/>
        <a:lstStyle/>
        <a:p>
          <a:endParaRPr lang="en-US"/>
        </a:p>
      </dgm:t>
    </dgm:pt>
    <dgm:pt modelId="{4AEF9503-CF45-4D8E-BFC6-A1ED65B715F1}" type="pres">
      <dgm:prSet presAssocID="{4AC03C49-22AC-487C-98FE-C126A26E9F13}" presName="theList" presStyleCnt="0">
        <dgm:presLayoutVars>
          <dgm:dir/>
          <dgm:animLvl val="lvl"/>
          <dgm:resizeHandles val="exact"/>
        </dgm:presLayoutVars>
      </dgm:prSet>
      <dgm:spPr/>
    </dgm:pt>
    <dgm:pt modelId="{C87AE371-C673-408E-9900-A8FAF447F122}" type="pres">
      <dgm:prSet presAssocID="{8313E1A3-2802-45ED-BBF6-2DE5CB7A6ECD}" presName="compNode" presStyleCnt="0"/>
      <dgm:spPr/>
    </dgm:pt>
    <dgm:pt modelId="{78CBF1A4-4A15-445D-822B-881AB6A58C9F}" type="pres">
      <dgm:prSet presAssocID="{8313E1A3-2802-45ED-BBF6-2DE5CB7A6ECD}" presName="aNode" presStyleLbl="bgShp" presStyleIdx="0" presStyleCnt="4"/>
      <dgm:spPr/>
    </dgm:pt>
    <dgm:pt modelId="{977CC6AC-356F-4630-9267-855CAC3BDE0B}" type="pres">
      <dgm:prSet presAssocID="{8313E1A3-2802-45ED-BBF6-2DE5CB7A6ECD}" presName="textNode" presStyleLbl="bgShp" presStyleIdx="0" presStyleCnt="4"/>
      <dgm:spPr/>
    </dgm:pt>
    <dgm:pt modelId="{0878DDDE-101D-42AF-A026-683D9E059347}" type="pres">
      <dgm:prSet presAssocID="{8313E1A3-2802-45ED-BBF6-2DE5CB7A6ECD}" presName="compChildNode" presStyleCnt="0"/>
      <dgm:spPr/>
    </dgm:pt>
    <dgm:pt modelId="{64A7A05F-474C-490C-B5BC-6560693E565E}" type="pres">
      <dgm:prSet presAssocID="{8313E1A3-2802-45ED-BBF6-2DE5CB7A6ECD}" presName="theInnerList" presStyleCnt="0"/>
      <dgm:spPr/>
    </dgm:pt>
    <dgm:pt modelId="{FF3C3CCE-B7E8-4C44-B111-3660BAAF3619}" type="pres">
      <dgm:prSet presAssocID="{483C8B0D-38D9-407F-AE17-F8D7DACA109B}" presName="childNode" presStyleLbl="node1" presStyleIdx="0" presStyleCnt="27">
        <dgm:presLayoutVars>
          <dgm:bulletEnabled val="1"/>
        </dgm:presLayoutVars>
      </dgm:prSet>
      <dgm:spPr/>
    </dgm:pt>
    <dgm:pt modelId="{F700DF80-4528-45CE-8179-1CCA366E9BAF}" type="pres">
      <dgm:prSet presAssocID="{483C8B0D-38D9-407F-AE17-F8D7DACA109B}" presName="aSpace2" presStyleCnt="0"/>
      <dgm:spPr/>
    </dgm:pt>
    <dgm:pt modelId="{620FAEC4-65C5-465E-8276-3D31F55A20D3}" type="pres">
      <dgm:prSet presAssocID="{7413DFF0-1EB6-4734-A9D0-EF2F038950B3}" presName="childNode" presStyleLbl="node1" presStyleIdx="1" presStyleCnt="27">
        <dgm:presLayoutVars>
          <dgm:bulletEnabled val="1"/>
        </dgm:presLayoutVars>
      </dgm:prSet>
      <dgm:spPr/>
    </dgm:pt>
    <dgm:pt modelId="{E0D79733-1CC5-44A1-95A6-95221AAA2FB6}" type="pres">
      <dgm:prSet presAssocID="{7413DFF0-1EB6-4734-A9D0-EF2F038950B3}" presName="aSpace2" presStyleCnt="0"/>
      <dgm:spPr/>
    </dgm:pt>
    <dgm:pt modelId="{0F37B817-D95C-49E5-A12B-D416BA4B222E}" type="pres">
      <dgm:prSet presAssocID="{6BA1A295-7FCE-41B8-A235-9DF66BC91D06}" presName="childNode" presStyleLbl="node1" presStyleIdx="2" presStyleCnt="27">
        <dgm:presLayoutVars>
          <dgm:bulletEnabled val="1"/>
        </dgm:presLayoutVars>
      </dgm:prSet>
      <dgm:spPr/>
    </dgm:pt>
    <dgm:pt modelId="{5884D78E-0715-46F2-9958-BC7AD7B3BD94}" type="pres">
      <dgm:prSet presAssocID="{6BA1A295-7FCE-41B8-A235-9DF66BC91D06}" presName="aSpace2" presStyleCnt="0"/>
      <dgm:spPr/>
    </dgm:pt>
    <dgm:pt modelId="{6F957B04-B1E2-48BC-89F8-254FB61FF8AD}" type="pres">
      <dgm:prSet presAssocID="{508C8034-4393-4E7E-A546-C4B2B877ED07}" presName="childNode" presStyleLbl="node1" presStyleIdx="3" presStyleCnt="27">
        <dgm:presLayoutVars>
          <dgm:bulletEnabled val="1"/>
        </dgm:presLayoutVars>
      </dgm:prSet>
      <dgm:spPr/>
    </dgm:pt>
    <dgm:pt modelId="{F64B978E-D97F-47AD-AFE9-01FA0EB866E6}" type="pres">
      <dgm:prSet presAssocID="{508C8034-4393-4E7E-A546-C4B2B877ED07}" presName="aSpace2" presStyleCnt="0"/>
      <dgm:spPr/>
    </dgm:pt>
    <dgm:pt modelId="{5D332A69-01A0-4525-9C72-95A11880EA58}" type="pres">
      <dgm:prSet presAssocID="{96B3F06D-DA7B-4719-88A4-8AE8698B3310}" presName="childNode" presStyleLbl="node1" presStyleIdx="4" presStyleCnt="27">
        <dgm:presLayoutVars>
          <dgm:bulletEnabled val="1"/>
        </dgm:presLayoutVars>
      </dgm:prSet>
      <dgm:spPr/>
    </dgm:pt>
    <dgm:pt modelId="{6538BF24-189B-4722-A918-A47899B812C7}" type="pres">
      <dgm:prSet presAssocID="{96B3F06D-DA7B-4719-88A4-8AE8698B3310}" presName="aSpace2" presStyleCnt="0"/>
      <dgm:spPr/>
    </dgm:pt>
    <dgm:pt modelId="{504E5CCE-48CC-4583-93FA-A511890C511D}" type="pres">
      <dgm:prSet presAssocID="{376784B8-F16D-474A-BA23-C474A21F7A50}" presName="childNode" presStyleLbl="node1" presStyleIdx="5" presStyleCnt="27">
        <dgm:presLayoutVars>
          <dgm:bulletEnabled val="1"/>
        </dgm:presLayoutVars>
      </dgm:prSet>
      <dgm:spPr/>
    </dgm:pt>
    <dgm:pt modelId="{3CCA1A4A-DEB4-4280-8C04-D61356482C93}" type="pres">
      <dgm:prSet presAssocID="{376784B8-F16D-474A-BA23-C474A21F7A50}" presName="aSpace2" presStyleCnt="0"/>
      <dgm:spPr/>
    </dgm:pt>
    <dgm:pt modelId="{EEB4926B-F9DA-4789-B0A2-A538255B0A62}" type="pres">
      <dgm:prSet presAssocID="{F756ECDD-4CB7-46CB-A25E-760F0E8F800B}" presName="childNode" presStyleLbl="node1" presStyleIdx="6" presStyleCnt="27">
        <dgm:presLayoutVars>
          <dgm:bulletEnabled val="1"/>
        </dgm:presLayoutVars>
      </dgm:prSet>
      <dgm:spPr/>
    </dgm:pt>
    <dgm:pt modelId="{DBCDA1EF-8719-4CFD-AAF8-8CE15543B8D4}" type="pres">
      <dgm:prSet presAssocID="{F756ECDD-4CB7-46CB-A25E-760F0E8F800B}" presName="aSpace2" presStyleCnt="0"/>
      <dgm:spPr/>
    </dgm:pt>
    <dgm:pt modelId="{4B3832DF-FA32-44E2-8A43-00C2550EA761}" type="pres">
      <dgm:prSet presAssocID="{F23C457F-4194-435B-BF61-DB46F97143F3}" presName="childNode" presStyleLbl="node1" presStyleIdx="7" presStyleCnt="27">
        <dgm:presLayoutVars>
          <dgm:bulletEnabled val="1"/>
        </dgm:presLayoutVars>
      </dgm:prSet>
      <dgm:spPr/>
    </dgm:pt>
    <dgm:pt modelId="{B847F591-CACF-42F5-96C2-4D408A5FD514}" type="pres">
      <dgm:prSet presAssocID="{8313E1A3-2802-45ED-BBF6-2DE5CB7A6ECD}" presName="aSpace" presStyleCnt="0"/>
      <dgm:spPr/>
    </dgm:pt>
    <dgm:pt modelId="{C7AFCA17-2941-4C06-AA26-2C5BDC27EE63}" type="pres">
      <dgm:prSet presAssocID="{EE4AF03B-B9C1-4249-AAC9-F64F00A7771C}" presName="compNode" presStyleCnt="0"/>
      <dgm:spPr/>
    </dgm:pt>
    <dgm:pt modelId="{32390CCF-A542-4110-8BD8-0460F14BA20B}" type="pres">
      <dgm:prSet presAssocID="{EE4AF03B-B9C1-4249-AAC9-F64F00A7771C}" presName="aNode" presStyleLbl="bgShp" presStyleIdx="1" presStyleCnt="4"/>
      <dgm:spPr/>
    </dgm:pt>
    <dgm:pt modelId="{A3F401B4-2DA7-4515-8E8F-5481FDCCBD94}" type="pres">
      <dgm:prSet presAssocID="{EE4AF03B-B9C1-4249-AAC9-F64F00A7771C}" presName="textNode" presStyleLbl="bgShp" presStyleIdx="1" presStyleCnt="4"/>
      <dgm:spPr/>
    </dgm:pt>
    <dgm:pt modelId="{DC6F149F-E0C0-44F6-AF62-D1838886C522}" type="pres">
      <dgm:prSet presAssocID="{EE4AF03B-B9C1-4249-AAC9-F64F00A7771C}" presName="compChildNode" presStyleCnt="0"/>
      <dgm:spPr/>
    </dgm:pt>
    <dgm:pt modelId="{28ADE169-C654-4037-8414-B9DDF4DDFE07}" type="pres">
      <dgm:prSet presAssocID="{EE4AF03B-B9C1-4249-AAC9-F64F00A7771C}" presName="theInnerList" presStyleCnt="0"/>
      <dgm:spPr/>
    </dgm:pt>
    <dgm:pt modelId="{0DA72DF9-D7E7-412A-84D2-19648595DE9E}" type="pres">
      <dgm:prSet presAssocID="{8FBF42FD-57B0-4F00-9C2D-89570C8370A7}" presName="childNode" presStyleLbl="node1" presStyleIdx="8" presStyleCnt="27">
        <dgm:presLayoutVars>
          <dgm:bulletEnabled val="1"/>
        </dgm:presLayoutVars>
      </dgm:prSet>
      <dgm:spPr/>
    </dgm:pt>
    <dgm:pt modelId="{E18388AC-2204-4E37-9403-3B80F5D94FC6}" type="pres">
      <dgm:prSet presAssocID="{8FBF42FD-57B0-4F00-9C2D-89570C8370A7}" presName="aSpace2" presStyleCnt="0"/>
      <dgm:spPr/>
    </dgm:pt>
    <dgm:pt modelId="{4AA0AE8F-38C1-4DCF-A582-7CD078EAC30D}" type="pres">
      <dgm:prSet presAssocID="{DE9A75F4-0860-4FA6-A67B-76FA2D3F8B41}" presName="childNode" presStyleLbl="node1" presStyleIdx="9" presStyleCnt="27">
        <dgm:presLayoutVars>
          <dgm:bulletEnabled val="1"/>
        </dgm:presLayoutVars>
      </dgm:prSet>
      <dgm:spPr/>
    </dgm:pt>
    <dgm:pt modelId="{3597B47F-D64E-4F76-A648-0BCD9357B25B}" type="pres">
      <dgm:prSet presAssocID="{DE9A75F4-0860-4FA6-A67B-76FA2D3F8B41}" presName="aSpace2" presStyleCnt="0"/>
      <dgm:spPr/>
    </dgm:pt>
    <dgm:pt modelId="{2F133F81-B3B5-4155-AAD7-B86DD86D478A}" type="pres">
      <dgm:prSet presAssocID="{A0693962-646E-4087-8C01-1E1F4E31F7F3}" presName="childNode" presStyleLbl="node1" presStyleIdx="10" presStyleCnt="27">
        <dgm:presLayoutVars>
          <dgm:bulletEnabled val="1"/>
        </dgm:presLayoutVars>
      </dgm:prSet>
      <dgm:spPr/>
    </dgm:pt>
    <dgm:pt modelId="{D0D13F59-6560-462A-854F-A17EFF1905F1}" type="pres">
      <dgm:prSet presAssocID="{A0693962-646E-4087-8C01-1E1F4E31F7F3}" presName="aSpace2" presStyleCnt="0"/>
      <dgm:spPr/>
    </dgm:pt>
    <dgm:pt modelId="{BBD4BF0F-D2F7-443A-B78E-221AAC5E2410}" type="pres">
      <dgm:prSet presAssocID="{8026BD19-8B60-48E1-904B-FD3804DF95A9}" presName="childNode" presStyleLbl="node1" presStyleIdx="11" presStyleCnt="27">
        <dgm:presLayoutVars>
          <dgm:bulletEnabled val="1"/>
        </dgm:presLayoutVars>
      </dgm:prSet>
      <dgm:spPr/>
    </dgm:pt>
    <dgm:pt modelId="{4B601784-9CB0-48ED-B235-3AF84A3B477E}" type="pres">
      <dgm:prSet presAssocID="{8026BD19-8B60-48E1-904B-FD3804DF95A9}" presName="aSpace2" presStyleCnt="0"/>
      <dgm:spPr/>
    </dgm:pt>
    <dgm:pt modelId="{0E2F1E63-C7EE-4839-833E-991FF293241F}" type="pres">
      <dgm:prSet presAssocID="{360F04A7-F6C5-455A-8275-B76DBE30ED1C}" presName="childNode" presStyleLbl="node1" presStyleIdx="12" presStyleCnt="27">
        <dgm:presLayoutVars>
          <dgm:bulletEnabled val="1"/>
        </dgm:presLayoutVars>
      </dgm:prSet>
      <dgm:spPr/>
    </dgm:pt>
    <dgm:pt modelId="{32A306A0-D658-4A06-A453-C78ADCA132E9}" type="pres">
      <dgm:prSet presAssocID="{360F04A7-F6C5-455A-8275-B76DBE30ED1C}" presName="aSpace2" presStyleCnt="0"/>
      <dgm:spPr/>
    </dgm:pt>
    <dgm:pt modelId="{CCDCC290-F564-4029-A3D7-912948A98BC7}" type="pres">
      <dgm:prSet presAssocID="{0BB7FC54-967F-4044-81B8-0549C18A9E5B}" presName="childNode" presStyleLbl="node1" presStyleIdx="13" presStyleCnt="27">
        <dgm:presLayoutVars>
          <dgm:bulletEnabled val="1"/>
        </dgm:presLayoutVars>
      </dgm:prSet>
      <dgm:spPr/>
    </dgm:pt>
    <dgm:pt modelId="{0F24A93D-DDD6-4207-9434-E99556CFD059}" type="pres">
      <dgm:prSet presAssocID="{0BB7FC54-967F-4044-81B8-0549C18A9E5B}" presName="aSpace2" presStyleCnt="0"/>
      <dgm:spPr/>
    </dgm:pt>
    <dgm:pt modelId="{CF01CB8A-7358-4D94-A299-61E0D6DC0D2F}" type="pres">
      <dgm:prSet presAssocID="{E5C863D6-B69C-4232-9201-9199D5818C7F}" presName="childNode" presStyleLbl="node1" presStyleIdx="14" presStyleCnt="27">
        <dgm:presLayoutVars>
          <dgm:bulletEnabled val="1"/>
        </dgm:presLayoutVars>
      </dgm:prSet>
      <dgm:spPr/>
    </dgm:pt>
    <dgm:pt modelId="{F5063283-4523-4536-A58B-8584D9D99A9A}" type="pres">
      <dgm:prSet presAssocID="{EE4AF03B-B9C1-4249-AAC9-F64F00A7771C}" presName="aSpace" presStyleCnt="0"/>
      <dgm:spPr/>
    </dgm:pt>
    <dgm:pt modelId="{92128589-DB11-4863-8A69-4FEE2A684EE2}" type="pres">
      <dgm:prSet presAssocID="{7744AECC-D4DE-43BB-875B-B0F82860E261}" presName="compNode" presStyleCnt="0"/>
      <dgm:spPr/>
    </dgm:pt>
    <dgm:pt modelId="{B12B480D-0DB8-4F17-AFC4-B293780E9BF4}" type="pres">
      <dgm:prSet presAssocID="{7744AECC-D4DE-43BB-875B-B0F82860E261}" presName="aNode" presStyleLbl="bgShp" presStyleIdx="2" presStyleCnt="4"/>
      <dgm:spPr/>
    </dgm:pt>
    <dgm:pt modelId="{5B048898-8A77-46F9-9A81-2C9A8DFCD96B}" type="pres">
      <dgm:prSet presAssocID="{7744AECC-D4DE-43BB-875B-B0F82860E261}" presName="textNode" presStyleLbl="bgShp" presStyleIdx="2" presStyleCnt="4"/>
      <dgm:spPr/>
    </dgm:pt>
    <dgm:pt modelId="{01F2ADB7-2A2A-4E2A-989E-F6BAB273E6C4}" type="pres">
      <dgm:prSet presAssocID="{7744AECC-D4DE-43BB-875B-B0F82860E261}" presName="compChildNode" presStyleCnt="0"/>
      <dgm:spPr/>
    </dgm:pt>
    <dgm:pt modelId="{9B8B4B78-AA71-43AE-BA2F-DF80BD680ADA}" type="pres">
      <dgm:prSet presAssocID="{7744AECC-D4DE-43BB-875B-B0F82860E261}" presName="theInnerList" presStyleCnt="0"/>
      <dgm:spPr/>
    </dgm:pt>
    <dgm:pt modelId="{EC31C6DA-CECE-4AA7-B0BD-1908CCAD8A49}" type="pres">
      <dgm:prSet presAssocID="{96C0056B-F6FB-44F2-803D-9B0E8F512F00}" presName="childNode" presStyleLbl="node1" presStyleIdx="15" presStyleCnt="27">
        <dgm:presLayoutVars>
          <dgm:bulletEnabled val="1"/>
        </dgm:presLayoutVars>
      </dgm:prSet>
      <dgm:spPr/>
    </dgm:pt>
    <dgm:pt modelId="{4BBAE1B9-F783-49C9-8276-680B6A33A2FF}" type="pres">
      <dgm:prSet presAssocID="{96C0056B-F6FB-44F2-803D-9B0E8F512F00}" presName="aSpace2" presStyleCnt="0"/>
      <dgm:spPr/>
    </dgm:pt>
    <dgm:pt modelId="{74143BD0-5170-474E-ACED-553CD1A5A705}" type="pres">
      <dgm:prSet presAssocID="{7E5D53E5-9914-4BAA-896A-7554C5F68BD6}" presName="childNode" presStyleLbl="node1" presStyleIdx="16" presStyleCnt="27">
        <dgm:presLayoutVars>
          <dgm:bulletEnabled val="1"/>
        </dgm:presLayoutVars>
      </dgm:prSet>
      <dgm:spPr/>
    </dgm:pt>
    <dgm:pt modelId="{641E9C12-A80C-47D8-B863-491C4CF5CD08}" type="pres">
      <dgm:prSet presAssocID="{7E5D53E5-9914-4BAA-896A-7554C5F68BD6}" presName="aSpace2" presStyleCnt="0"/>
      <dgm:spPr/>
    </dgm:pt>
    <dgm:pt modelId="{25DD0225-2A7A-4C86-AAF0-B3BCBF8E451C}" type="pres">
      <dgm:prSet presAssocID="{9CD80751-604A-4755-B5F8-5934851AF5D9}" presName="childNode" presStyleLbl="node1" presStyleIdx="17" presStyleCnt="27">
        <dgm:presLayoutVars>
          <dgm:bulletEnabled val="1"/>
        </dgm:presLayoutVars>
      </dgm:prSet>
      <dgm:spPr/>
    </dgm:pt>
    <dgm:pt modelId="{93842D1C-B6F9-42ED-B7EB-84E3D54CB09A}" type="pres">
      <dgm:prSet presAssocID="{9CD80751-604A-4755-B5F8-5934851AF5D9}" presName="aSpace2" presStyleCnt="0"/>
      <dgm:spPr/>
    </dgm:pt>
    <dgm:pt modelId="{87C0B8E9-4666-4298-B944-EE4312FF13CC}" type="pres">
      <dgm:prSet presAssocID="{21D871A8-0691-4FA4-AC1A-B710D0A44A95}" presName="childNode" presStyleLbl="node1" presStyleIdx="18" presStyleCnt="27">
        <dgm:presLayoutVars>
          <dgm:bulletEnabled val="1"/>
        </dgm:presLayoutVars>
      </dgm:prSet>
      <dgm:spPr/>
    </dgm:pt>
    <dgm:pt modelId="{C9003B79-F490-4B45-98DD-8387EDC1559A}" type="pres">
      <dgm:prSet presAssocID="{21D871A8-0691-4FA4-AC1A-B710D0A44A95}" presName="aSpace2" presStyleCnt="0"/>
      <dgm:spPr/>
    </dgm:pt>
    <dgm:pt modelId="{8208EA95-CA16-46D3-905C-BD5D046904FE}" type="pres">
      <dgm:prSet presAssocID="{126E35DF-BEBF-4C6E-B7F8-1FA0A0B75BEE}" presName="childNode" presStyleLbl="node1" presStyleIdx="19" presStyleCnt="27">
        <dgm:presLayoutVars>
          <dgm:bulletEnabled val="1"/>
        </dgm:presLayoutVars>
      </dgm:prSet>
      <dgm:spPr/>
    </dgm:pt>
    <dgm:pt modelId="{012B3533-A6CC-41DE-A617-E99BD808B3AB}" type="pres">
      <dgm:prSet presAssocID="{7744AECC-D4DE-43BB-875B-B0F82860E261}" presName="aSpace" presStyleCnt="0"/>
      <dgm:spPr/>
    </dgm:pt>
    <dgm:pt modelId="{85E1C656-098A-44FF-9566-3B75B4A59DCC}" type="pres">
      <dgm:prSet presAssocID="{9EC2602A-A3D3-4609-A212-5364412A3A2F}" presName="compNode" presStyleCnt="0"/>
      <dgm:spPr/>
    </dgm:pt>
    <dgm:pt modelId="{81F35045-118C-417C-99E6-54B286221AF0}" type="pres">
      <dgm:prSet presAssocID="{9EC2602A-A3D3-4609-A212-5364412A3A2F}" presName="aNode" presStyleLbl="bgShp" presStyleIdx="3" presStyleCnt="4"/>
      <dgm:spPr/>
    </dgm:pt>
    <dgm:pt modelId="{F7AC240E-DB88-4FE6-9753-0CD2FD66B3C4}" type="pres">
      <dgm:prSet presAssocID="{9EC2602A-A3D3-4609-A212-5364412A3A2F}" presName="textNode" presStyleLbl="bgShp" presStyleIdx="3" presStyleCnt="4"/>
      <dgm:spPr/>
    </dgm:pt>
    <dgm:pt modelId="{5705A3B7-207B-4A26-BF16-8D0A265CE83F}" type="pres">
      <dgm:prSet presAssocID="{9EC2602A-A3D3-4609-A212-5364412A3A2F}" presName="compChildNode" presStyleCnt="0"/>
      <dgm:spPr/>
    </dgm:pt>
    <dgm:pt modelId="{8DEA8A28-12D8-4336-B2D9-22E520C991D5}" type="pres">
      <dgm:prSet presAssocID="{9EC2602A-A3D3-4609-A212-5364412A3A2F}" presName="theInnerList" presStyleCnt="0"/>
      <dgm:spPr/>
    </dgm:pt>
    <dgm:pt modelId="{1D434C3B-D14C-4278-8C02-C5AA4D4BAF97}" type="pres">
      <dgm:prSet presAssocID="{113EA427-3C2C-4609-92E2-9E23EC1E76C7}" presName="childNode" presStyleLbl="node1" presStyleIdx="20" presStyleCnt="27" custScaleX="117442">
        <dgm:presLayoutVars>
          <dgm:bulletEnabled val="1"/>
        </dgm:presLayoutVars>
      </dgm:prSet>
      <dgm:spPr/>
    </dgm:pt>
    <dgm:pt modelId="{2F420EFE-175B-4257-9321-CC8CC835F634}" type="pres">
      <dgm:prSet presAssocID="{113EA427-3C2C-4609-92E2-9E23EC1E76C7}" presName="aSpace2" presStyleCnt="0"/>
      <dgm:spPr/>
    </dgm:pt>
    <dgm:pt modelId="{15A5B76B-8BF8-4854-95DE-A8BD2A7F0407}" type="pres">
      <dgm:prSet presAssocID="{F4301867-7B63-4ACC-967F-B057FA5D317E}" presName="childNode" presStyleLbl="node1" presStyleIdx="21" presStyleCnt="27" custScaleX="117442">
        <dgm:presLayoutVars>
          <dgm:bulletEnabled val="1"/>
        </dgm:presLayoutVars>
      </dgm:prSet>
      <dgm:spPr/>
    </dgm:pt>
    <dgm:pt modelId="{29C946D8-6E85-4C32-A8D2-C352EADB47C9}" type="pres">
      <dgm:prSet presAssocID="{F4301867-7B63-4ACC-967F-B057FA5D317E}" presName="aSpace2" presStyleCnt="0"/>
      <dgm:spPr/>
    </dgm:pt>
    <dgm:pt modelId="{6253C8ED-7A51-4616-BBA9-6DCA36C5AC24}" type="pres">
      <dgm:prSet presAssocID="{EB32AC9E-810C-45CA-9FDC-3D0D006CCBAA}" presName="childNode" presStyleLbl="node1" presStyleIdx="22" presStyleCnt="27" custScaleX="117442">
        <dgm:presLayoutVars>
          <dgm:bulletEnabled val="1"/>
        </dgm:presLayoutVars>
      </dgm:prSet>
      <dgm:spPr/>
    </dgm:pt>
    <dgm:pt modelId="{CA4185B5-F366-458F-A18C-A4299B4C2089}" type="pres">
      <dgm:prSet presAssocID="{EB32AC9E-810C-45CA-9FDC-3D0D006CCBAA}" presName="aSpace2" presStyleCnt="0"/>
      <dgm:spPr/>
    </dgm:pt>
    <dgm:pt modelId="{11543E1F-8CF5-431E-B549-815CA5369855}" type="pres">
      <dgm:prSet presAssocID="{B0E4EC11-C26B-46E9-BE94-9B3A208AA4A5}" presName="childNode" presStyleLbl="node1" presStyleIdx="23" presStyleCnt="27" custScaleX="117442">
        <dgm:presLayoutVars>
          <dgm:bulletEnabled val="1"/>
        </dgm:presLayoutVars>
      </dgm:prSet>
      <dgm:spPr/>
    </dgm:pt>
    <dgm:pt modelId="{CA9755E4-C73D-4A43-86AD-B6D58B80EA56}" type="pres">
      <dgm:prSet presAssocID="{B0E4EC11-C26B-46E9-BE94-9B3A208AA4A5}" presName="aSpace2" presStyleCnt="0"/>
      <dgm:spPr/>
    </dgm:pt>
    <dgm:pt modelId="{003A6874-A867-4743-B924-71DF67D30483}" type="pres">
      <dgm:prSet presAssocID="{CE560C06-4A3E-4434-9DA3-6D9DD5DF3797}" presName="childNode" presStyleLbl="node1" presStyleIdx="24" presStyleCnt="27" custScaleX="117442">
        <dgm:presLayoutVars>
          <dgm:bulletEnabled val="1"/>
        </dgm:presLayoutVars>
      </dgm:prSet>
      <dgm:spPr/>
    </dgm:pt>
    <dgm:pt modelId="{7CAD802F-1981-4ED5-8244-F91C7D10D483}" type="pres">
      <dgm:prSet presAssocID="{CE560C06-4A3E-4434-9DA3-6D9DD5DF3797}" presName="aSpace2" presStyleCnt="0"/>
      <dgm:spPr/>
    </dgm:pt>
    <dgm:pt modelId="{4720E858-6A41-41DF-823D-E7750F25B899}" type="pres">
      <dgm:prSet presAssocID="{534385ED-B183-4BBC-B29A-FB443457F890}" presName="childNode" presStyleLbl="node1" presStyleIdx="25" presStyleCnt="27" custScaleX="117442">
        <dgm:presLayoutVars>
          <dgm:bulletEnabled val="1"/>
        </dgm:presLayoutVars>
      </dgm:prSet>
      <dgm:spPr/>
    </dgm:pt>
    <dgm:pt modelId="{4AFBB010-D5B9-4DEB-912F-DED0555F87BF}" type="pres">
      <dgm:prSet presAssocID="{534385ED-B183-4BBC-B29A-FB443457F890}" presName="aSpace2" presStyleCnt="0"/>
      <dgm:spPr/>
    </dgm:pt>
    <dgm:pt modelId="{1B5864F4-8928-4779-9EB5-F3BE87ABF239}" type="pres">
      <dgm:prSet presAssocID="{886DF92F-A3A8-49E7-BCFC-B6C211B006CE}" presName="childNode" presStyleLbl="node1" presStyleIdx="26" presStyleCnt="27" custScaleX="117442">
        <dgm:presLayoutVars>
          <dgm:bulletEnabled val="1"/>
        </dgm:presLayoutVars>
      </dgm:prSet>
      <dgm:spPr/>
    </dgm:pt>
  </dgm:ptLst>
  <dgm:cxnLst>
    <dgm:cxn modelId="{9DDDB503-B7D0-4213-980F-4D643833F67B}" srcId="{4AC03C49-22AC-487C-98FE-C126A26E9F13}" destId="{9EC2602A-A3D3-4609-A212-5364412A3A2F}" srcOrd="3" destOrd="0" parTransId="{E29895FB-D127-4DC4-9EA0-E59266055FF2}" sibTransId="{42AA29E9-C8FE-49F9-9009-D30D96806317}"/>
    <dgm:cxn modelId="{E67A8107-0A77-45D8-AB33-7182D04E720D}" srcId="{EE4AF03B-B9C1-4249-AAC9-F64F00A7771C}" destId="{A0693962-646E-4087-8C01-1E1F4E31F7F3}" srcOrd="2" destOrd="0" parTransId="{4227BE07-6AB1-4728-9950-4474C4A47316}" sibTransId="{A53A1FFD-4446-4C10-B4D7-521D57CCCA0D}"/>
    <dgm:cxn modelId="{04E8D20D-86F9-40ED-AE85-CB5068A6AE1D}" type="presOf" srcId="{EE4AF03B-B9C1-4249-AAC9-F64F00A7771C}" destId="{32390CCF-A542-4110-8BD8-0460F14BA20B}" srcOrd="0" destOrd="0" presId="urn:microsoft.com/office/officeart/2005/8/layout/lProcess2"/>
    <dgm:cxn modelId="{EEEC4813-4D41-4036-8DE0-6EF214AB6B4D}" type="presOf" srcId="{483C8B0D-38D9-407F-AE17-F8D7DACA109B}" destId="{FF3C3CCE-B7E8-4C44-B111-3660BAAF3619}" srcOrd="0" destOrd="0" presId="urn:microsoft.com/office/officeart/2005/8/layout/lProcess2"/>
    <dgm:cxn modelId="{08D44B17-3E40-463A-B27D-8A08CC32341F}" srcId="{8313E1A3-2802-45ED-BBF6-2DE5CB7A6ECD}" destId="{483C8B0D-38D9-407F-AE17-F8D7DACA109B}" srcOrd="0" destOrd="0" parTransId="{21CAB621-A089-498A-B42F-0426D7B542E0}" sibTransId="{81A53D7F-B2F3-4A3D-A554-40811F4CB99C}"/>
    <dgm:cxn modelId="{180FB717-1AE6-400A-968E-4369C5F095E1}" srcId="{7744AECC-D4DE-43BB-875B-B0F82860E261}" destId="{126E35DF-BEBF-4C6E-B7F8-1FA0A0B75BEE}" srcOrd="4" destOrd="0" parTransId="{DB14C980-8803-4BE4-AC7C-6D66157A6620}" sibTransId="{AC56AA21-F296-477F-845A-2C1B72CE150C}"/>
    <dgm:cxn modelId="{F3D58F19-C3E0-4F76-8F1C-6B77150E1DA1}" type="presOf" srcId="{7413DFF0-1EB6-4734-A9D0-EF2F038950B3}" destId="{620FAEC4-65C5-465E-8276-3D31F55A20D3}" srcOrd="0" destOrd="0" presId="urn:microsoft.com/office/officeart/2005/8/layout/lProcess2"/>
    <dgm:cxn modelId="{919BAC1A-5ED0-4F12-A512-7170BD0A35AA}" srcId="{8313E1A3-2802-45ED-BBF6-2DE5CB7A6ECD}" destId="{F756ECDD-4CB7-46CB-A25E-760F0E8F800B}" srcOrd="6" destOrd="0" parTransId="{5273F600-F17D-4C41-8722-18471D4C6B4A}" sibTransId="{11928BBA-31A2-4A14-93DE-9D969CE6191A}"/>
    <dgm:cxn modelId="{B86C1021-4BB8-4D06-8371-6DC35D31BC1F}" srcId="{9EC2602A-A3D3-4609-A212-5364412A3A2F}" destId="{534385ED-B183-4BBC-B29A-FB443457F890}" srcOrd="5" destOrd="0" parTransId="{CD9A51FF-339C-4C7D-B223-17C897010F92}" sibTransId="{3770E7AB-9404-4ADA-BB70-90258573EDC0}"/>
    <dgm:cxn modelId="{F4BB2D22-099C-42C0-A6A7-044CDD6C4DB5}" type="presOf" srcId="{96C0056B-F6FB-44F2-803D-9B0E8F512F00}" destId="{EC31C6DA-CECE-4AA7-B0BD-1908CCAD8A49}" srcOrd="0" destOrd="0" presId="urn:microsoft.com/office/officeart/2005/8/layout/lProcess2"/>
    <dgm:cxn modelId="{E99A2725-9C88-4463-9F95-7A1375AF3161}" type="presOf" srcId="{360F04A7-F6C5-455A-8275-B76DBE30ED1C}" destId="{0E2F1E63-C7EE-4839-833E-991FF293241F}" srcOrd="0" destOrd="0" presId="urn:microsoft.com/office/officeart/2005/8/layout/lProcess2"/>
    <dgm:cxn modelId="{EAA6FD2B-AA14-4283-A232-FDC2DE3EFD7D}" type="presOf" srcId="{9EC2602A-A3D3-4609-A212-5364412A3A2F}" destId="{81F35045-118C-417C-99E6-54B286221AF0}" srcOrd="0" destOrd="0" presId="urn:microsoft.com/office/officeart/2005/8/layout/lProcess2"/>
    <dgm:cxn modelId="{1A9C7A2C-BA27-4783-A2E1-880908FAF0FA}" type="presOf" srcId="{8FBF42FD-57B0-4F00-9C2D-89570C8370A7}" destId="{0DA72DF9-D7E7-412A-84D2-19648595DE9E}" srcOrd="0" destOrd="0" presId="urn:microsoft.com/office/officeart/2005/8/layout/lProcess2"/>
    <dgm:cxn modelId="{79BE3730-E3A7-4C5D-A63D-EB2AF99AC812}" type="presOf" srcId="{A0693962-646E-4087-8C01-1E1F4E31F7F3}" destId="{2F133F81-B3B5-4155-AAD7-B86DD86D478A}" srcOrd="0" destOrd="0" presId="urn:microsoft.com/office/officeart/2005/8/layout/lProcess2"/>
    <dgm:cxn modelId="{65BDDE30-ECD6-4A95-93B4-52FE2FD3E558}" type="presOf" srcId="{7E5D53E5-9914-4BAA-896A-7554C5F68BD6}" destId="{74143BD0-5170-474E-ACED-553CD1A5A705}" srcOrd="0" destOrd="0" presId="urn:microsoft.com/office/officeart/2005/8/layout/lProcess2"/>
    <dgm:cxn modelId="{33904132-8615-44ED-A8B9-D64644B7E798}" type="presOf" srcId="{96B3F06D-DA7B-4719-88A4-8AE8698B3310}" destId="{5D332A69-01A0-4525-9C72-95A11880EA58}" srcOrd="0" destOrd="0" presId="urn:microsoft.com/office/officeart/2005/8/layout/lProcess2"/>
    <dgm:cxn modelId="{5FB91F3C-5864-4400-A864-1D07CD1D9736}" type="presOf" srcId="{8313E1A3-2802-45ED-BBF6-2DE5CB7A6ECD}" destId="{977CC6AC-356F-4630-9267-855CAC3BDE0B}" srcOrd="1" destOrd="0" presId="urn:microsoft.com/office/officeart/2005/8/layout/lProcess2"/>
    <dgm:cxn modelId="{B0CC9A48-DFE4-4894-8DEA-8177434AFFD3}" srcId="{EE4AF03B-B9C1-4249-AAC9-F64F00A7771C}" destId="{360F04A7-F6C5-455A-8275-B76DBE30ED1C}" srcOrd="4" destOrd="0" parTransId="{57AB0D1E-DF16-4EF4-931C-06C11BA5D46C}" sibTransId="{117793EF-2E6C-4032-8F4E-E73E2464D630}"/>
    <dgm:cxn modelId="{5457794E-3C5E-4CD2-858D-27A4DD9641AB}" srcId="{EE4AF03B-B9C1-4249-AAC9-F64F00A7771C}" destId="{DE9A75F4-0860-4FA6-A67B-76FA2D3F8B41}" srcOrd="1" destOrd="0" parTransId="{BB1F9B32-6C48-467E-B704-71B29651B1A5}" sibTransId="{1F3F546F-33C4-441F-BB46-2E0811C0B32F}"/>
    <dgm:cxn modelId="{E7D2F959-545F-40FB-9CB3-B9ED8BB6F35E}" srcId="{8313E1A3-2802-45ED-BBF6-2DE5CB7A6ECD}" destId="{F23C457F-4194-435B-BF61-DB46F97143F3}" srcOrd="7" destOrd="0" parTransId="{7FAC3F08-D510-45B1-ABF8-39A9D0A3B55A}" sibTransId="{D6879355-6300-490A-B83B-1120635010AE}"/>
    <dgm:cxn modelId="{F18AD05B-D442-4260-9A6A-F22DC8B1FDA1}" type="presOf" srcId="{8313E1A3-2802-45ED-BBF6-2DE5CB7A6ECD}" destId="{78CBF1A4-4A15-445D-822B-881AB6A58C9F}" srcOrd="0" destOrd="0" presId="urn:microsoft.com/office/officeart/2005/8/layout/lProcess2"/>
    <dgm:cxn modelId="{4260E05B-9D44-4C8D-8730-13FECC049C2F}" srcId="{8313E1A3-2802-45ED-BBF6-2DE5CB7A6ECD}" destId="{508C8034-4393-4E7E-A546-C4B2B877ED07}" srcOrd="3" destOrd="0" parTransId="{F8995B31-5A4B-4366-B370-681A9E75E0FB}" sibTransId="{6F41EE01-DFCF-46F9-BCEC-88474944DB5E}"/>
    <dgm:cxn modelId="{F0702264-ACF9-4E62-8B46-CB1D46A47C98}" type="presOf" srcId="{F756ECDD-4CB7-46CB-A25E-760F0E8F800B}" destId="{EEB4926B-F9DA-4789-B0A2-A538255B0A62}" srcOrd="0" destOrd="0" presId="urn:microsoft.com/office/officeart/2005/8/layout/lProcess2"/>
    <dgm:cxn modelId="{EB832165-8EC3-42C3-972E-BE9BA5007CBB}" srcId="{7744AECC-D4DE-43BB-875B-B0F82860E261}" destId="{9CD80751-604A-4755-B5F8-5934851AF5D9}" srcOrd="2" destOrd="0" parTransId="{1F6B1C0A-D9C0-45D7-ADD4-27267BBA7088}" sibTransId="{550453B5-3278-4323-8CFC-73A3137505FE}"/>
    <dgm:cxn modelId="{8F1A6F66-24D4-4282-B8D5-64D20B0F5253}" type="presOf" srcId="{886DF92F-A3A8-49E7-BCFC-B6C211B006CE}" destId="{1B5864F4-8928-4779-9EB5-F3BE87ABF239}" srcOrd="0" destOrd="0" presId="urn:microsoft.com/office/officeart/2005/8/layout/lProcess2"/>
    <dgm:cxn modelId="{7ACA8E69-7478-42B8-A2D9-8354ADC5BD10}" type="presOf" srcId="{F4301867-7B63-4ACC-967F-B057FA5D317E}" destId="{15A5B76B-8BF8-4854-95DE-A8BD2A7F0407}" srcOrd="0" destOrd="0" presId="urn:microsoft.com/office/officeart/2005/8/layout/lProcess2"/>
    <dgm:cxn modelId="{FB588F6B-21B8-48B9-990C-288A6DBE8C49}" type="presOf" srcId="{126E35DF-BEBF-4C6E-B7F8-1FA0A0B75BEE}" destId="{8208EA95-CA16-46D3-905C-BD5D046904FE}" srcOrd="0" destOrd="0" presId="urn:microsoft.com/office/officeart/2005/8/layout/lProcess2"/>
    <dgm:cxn modelId="{0DF7446D-273C-4A04-A27D-5302D9FF6F10}" type="presOf" srcId="{0BB7FC54-967F-4044-81B8-0549C18A9E5B}" destId="{CCDCC290-F564-4029-A3D7-912948A98BC7}" srcOrd="0" destOrd="0" presId="urn:microsoft.com/office/officeart/2005/8/layout/lProcess2"/>
    <dgm:cxn modelId="{AACC3D6E-9A98-4DA0-94BC-7684E6C39AB5}" srcId="{8313E1A3-2802-45ED-BBF6-2DE5CB7A6ECD}" destId="{6BA1A295-7FCE-41B8-A235-9DF66BC91D06}" srcOrd="2" destOrd="0" parTransId="{5352D817-E215-456C-BDB5-C02D6DDC2BE3}" sibTransId="{AD4E1F2A-C03C-4940-9D7B-237E90F606A9}"/>
    <dgm:cxn modelId="{C7E7E971-BCF6-4E1B-87FF-1DFB0E39B272}" srcId="{EE4AF03B-B9C1-4249-AAC9-F64F00A7771C}" destId="{0BB7FC54-967F-4044-81B8-0549C18A9E5B}" srcOrd="5" destOrd="0" parTransId="{5D2B66C7-2DA4-4369-A634-0B1B3DAFE473}" sibTransId="{2695EA7C-880A-4B10-A994-54950D906F98}"/>
    <dgm:cxn modelId="{C3D03072-0812-4582-A08A-1B4B17859FFD}" srcId="{EE4AF03B-B9C1-4249-AAC9-F64F00A7771C}" destId="{8026BD19-8B60-48E1-904B-FD3804DF95A9}" srcOrd="3" destOrd="0" parTransId="{11DEFD22-EC5E-4502-8E13-DB7F7BDFF875}" sibTransId="{30F1BA60-91EA-4FA5-A363-56A384683724}"/>
    <dgm:cxn modelId="{C033CC73-696B-4EA2-B3F4-7D1E28C50CFB}" srcId="{4AC03C49-22AC-487C-98FE-C126A26E9F13}" destId="{EE4AF03B-B9C1-4249-AAC9-F64F00A7771C}" srcOrd="1" destOrd="0" parTransId="{43278CAD-D4E0-46CB-B653-6BA6729655E5}" sibTransId="{DBB3589E-2C91-40E0-9B01-C8551B81EA63}"/>
    <dgm:cxn modelId="{04C9E575-F21E-4151-951A-C68108DFE4BB}" type="presOf" srcId="{376784B8-F16D-474A-BA23-C474A21F7A50}" destId="{504E5CCE-48CC-4583-93FA-A511890C511D}" srcOrd="0" destOrd="0" presId="urn:microsoft.com/office/officeart/2005/8/layout/lProcess2"/>
    <dgm:cxn modelId="{EAD7DF7C-DEAC-4778-BECE-455A46C23A12}" srcId="{9EC2602A-A3D3-4609-A212-5364412A3A2F}" destId="{EB32AC9E-810C-45CA-9FDC-3D0D006CCBAA}" srcOrd="2" destOrd="0" parTransId="{67263C87-78A8-42DB-B136-06B185B575F9}" sibTransId="{2254DED4-5CA1-42EC-8684-22B310B8FBC9}"/>
    <dgm:cxn modelId="{B1B9A586-8B16-4B77-908A-E59663BF5786}" type="presOf" srcId="{8026BD19-8B60-48E1-904B-FD3804DF95A9}" destId="{BBD4BF0F-D2F7-443A-B78E-221AAC5E2410}" srcOrd="0" destOrd="0" presId="urn:microsoft.com/office/officeart/2005/8/layout/lProcess2"/>
    <dgm:cxn modelId="{087F1E8A-EB97-4E7B-9933-8CAEFE725306}" type="presOf" srcId="{113EA427-3C2C-4609-92E2-9E23EC1E76C7}" destId="{1D434C3B-D14C-4278-8C02-C5AA4D4BAF97}" srcOrd="0" destOrd="0" presId="urn:microsoft.com/office/officeart/2005/8/layout/lProcess2"/>
    <dgm:cxn modelId="{2D4C8D91-E5B5-4033-A189-8B525D4A0633}" srcId="{4AC03C49-22AC-487C-98FE-C126A26E9F13}" destId="{8313E1A3-2802-45ED-BBF6-2DE5CB7A6ECD}" srcOrd="0" destOrd="0" parTransId="{98DEC5AE-C133-47E6-9254-7577D1F353BC}" sibTransId="{2AFAAA7F-5DD8-4F07-BC86-537FB5441B81}"/>
    <dgm:cxn modelId="{304A7C95-1BE4-4261-93DA-5F2C56D87A14}" srcId="{4AC03C49-22AC-487C-98FE-C126A26E9F13}" destId="{7744AECC-D4DE-43BB-875B-B0F82860E261}" srcOrd="2" destOrd="0" parTransId="{0AC7BF25-8606-41DD-9004-063262C0B9E1}" sibTransId="{E478C721-65D0-429E-B535-B803D8596071}"/>
    <dgm:cxn modelId="{897C6A99-2B04-4DBD-AFCB-A6DB79BEF6D5}" type="presOf" srcId="{9EC2602A-A3D3-4609-A212-5364412A3A2F}" destId="{F7AC240E-DB88-4FE6-9753-0CD2FD66B3C4}" srcOrd="1" destOrd="0" presId="urn:microsoft.com/office/officeart/2005/8/layout/lProcess2"/>
    <dgm:cxn modelId="{97365F9D-E438-4DAD-8491-49FEB4450E77}" srcId="{9EC2602A-A3D3-4609-A212-5364412A3A2F}" destId="{F4301867-7B63-4ACC-967F-B057FA5D317E}" srcOrd="1" destOrd="0" parTransId="{10B618CB-2A19-4BD9-B70D-9ECDEC097804}" sibTransId="{EF8BCAB2-2178-42A0-9404-6959FE92A60F}"/>
    <dgm:cxn modelId="{F798929D-10E0-49D7-B634-E8A959B80A97}" srcId="{EE4AF03B-B9C1-4249-AAC9-F64F00A7771C}" destId="{E5C863D6-B69C-4232-9201-9199D5818C7F}" srcOrd="6" destOrd="0" parTransId="{4235F6F7-4469-4CCB-B020-CBC0B3AD5BC0}" sibTransId="{0B5873B7-C99A-45A9-A74A-F1E5586D7123}"/>
    <dgm:cxn modelId="{BAC429AA-6B0F-4371-B19C-C0EA59B842FE}" type="presOf" srcId="{EE4AF03B-B9C1-4249-AAC9-F64F00A7771C}" destId="{A3F401B4-2DA7-4515-8E8F-5481FDCCBD94}" srcOrd="1" destOrd="0" presId="urn:microsoft.com/office/officeart/2005/8/layout/lProcess2"/>
    <dgm:cxn modelId="{A1872CAD-ACC7-4834-AB76-C2CBCD12A14E}" type="presOf" srcId="{EB32AC9E-810C-45CA-9FDC-3D0D006CCBAA}" destId="{6253C8ED-7A51-4616-BBA9-6DCA36C5AC24}" srcOrd="0" destOrd="0" presId="urn:microsoft.com/office/officeart/2005/8/layout/lProcess2"/>
    <dgm:cxn modelId="{684E96B0-B50A-480D-A786-D8E1559EC17D}" type="presOf" srcId="{21D871A8-0691-4FA4-AC1A-B710D0A44A95}" destId="{87C0B8E9-4666-4298-B944-EE4312FF13CC}" srcOrd="0" destOrd="0" presId="urn:microsoft.com/office/officeart/2005/8/layout/lProcess2"/>
    <dgm:cxn modelId="{E7AD30B7-C794-41AF-953A-AF733AB79342}" srcId="{7744AECC-D4DE-43BB-875B-B0F82860E261}" destId="{96C0056B-F6FB-44F2-803D-9B0E8F512F00}" srcOrd="0" destOrd="0" parTransId="{C0D9E984-6B26-408A-BE84-33B738ACE839}" sibTransId="{F1610406-86F3-44E8-BC92-A1637C6518F8}"/>
    <dgm:cxn modelId="{2ECF66B7-73D8-45AF-A803-05FAB01ECBA3}" type="presOf" srcId="{F23C457F-4194-435B-BF61-DB46F97143F3}" destId="{4B3832DF-FA32-44E2-8A43-00C2550EA761}" srcOrd="0" destOrd="0" presId="urn:microsoft.com/office/officeart/2005/8/layout/lProcess2"/>
    <dgm:cxn modelId="{0F1105B8-3B6F-4336-B071-B74B1CDE4A02}" type="presOf" srcId="{4AC03C49-22AC-487C-98FE-C126A26E9F13}" destId="{4AEF9503-CF45-4D8E-BFC6-A1ED65B715F1}" srcOrd="0" destOrd="0" presId="urn:microsoft.com/office/officeart/2005/8/layout/lProcess2"/>
    <dgm:cxn modelId="{C01439B8-8D79-4530-9DCB-1CCD6047FBC6}" type="presOf" srcId="{B0E4EC11-C26B-46E9-BE94-9B3A208AA4A5}" destId="{11543E1F-8CF5-431E-B549-815CA5369855}" srcOrd="0" destOrd="0" presId="urn:microsoft.com/office/officeart/2005/8/layout/lProcess2"/>
    <dgm:cxn modelId="{00AE3FBB-17B3-4C34-88D5-5535E3368D1D}" srcId="{7744AECC-D4DE-43BB-875B-B0F82860E261}" destId="{21D871A8-0691-4FA4-AC1A-B710D0A44A95}" srcOrd="3" destOrd="0" parTransId="{D0A66791-493C-4977-BD6F-9580E42D1A53}" sibTransId="{36DAC8B0-9B8C-4B4E-A775-60A0B646C533}"/>
    <dgm:cxn modelId="{10ABF1BD-C95A-476D-BE45-274D539F9AC7}" srcId="{8313E1A3-2802-45ED-BBF6-2DE5CB7A6ECD}" destId="{376784B8-F16D-474A-BA23-C474A21F7A50}" srcOrd="5" destOrd="0" parTransId="{348DD2A5-2F77-47C8-8C9F-30F707F85889}" sibTransId="{0E4823FB-08E9-4096-9424-5E15A445B76F}"/>
    <dgm:cxn modelId="{1F283ABE-2F07-4253-BEBC-7482F9328F95}" srcId="{7744AECC-D4DE-43BB-875B-B0F82860E261}" destId="{7E5D53E5-9914-4BAA-896A-7554C5F68BD6}" srcOrd="1" destOrd="0" parTransId="{62733A5B-914F-4A6C-B9A5-B73371E04696}" sibTransId="{7CF945E0-F59C-4705-9776-AB543A52CDDC}"/>
    <dgm:cxn modelId="{12E82CC4-9721-45A2-9001-267C2E427608}" type="presOf" srcId="{7744AECC-D4DE-43BB-875B-B0F82860E261}" destId="{B12B480D-0DB8-4F17-AFC4-B293780E9BF4}" srcOrd="0" destOrd="0" presId="urn:microsoft.com/office/officeart/2005/8/layout/lProcess2"/>
    <dgm:cxn modelId="{C7E0D4C7-F8F5-46AD-B75C-9F5B3C77A489}" srcId="{EE4AF03B-B9C1-4249-AAC9-F64F00A7771C}" destId="{8FBF42FD-57B0-4F00-9C2D-89570C8370A7}" srcOrd="0" destOrd="0" parTransId="{2F0BEB04-B10E-4C64-BF9E-3601E5187F42}" sibTransId="{CD510FFB-00D5-44FA-ACD1-91EF394AE9FC}"/>
    <dgm:cxn modelId="{35F674D0-CB93-474C-8DD4-9854FCB28521}" srcId="{9EC2602A-A3D3-4609-A212-5364412A3A2F}" destId="{CE560C06-4A3E-4434-9DA3-6D9DD5DF3797}" srcOrd="4" destOrd="0" parTransId="{F2B3B855-DC7E-4EB3-A76E-4AE420D2712E}" sibTransId="{949AFF5F-C4FE-486A-9569-91026FE6937E}"/>
    <dgm:cxn modelId="{0E9AADD0-EB54-423F-B360-8D69448C35DA}" type="presOf" srcId="{534385ED-B183-4BBC-B29A-FB443457F890}" destId="{4720E858-6A41-41DF-823D-E7750F25B899}" srcOrd="0" destOrd="0" presId="urn:microsoft.com/office/officeart/2005/8/layout/lProcess2"/>
    <dgm:cxn modelId="{0544BED2-6920-422A-8AF3-F5598583D9BE}" type="presOf" srcId="{9CD80751-604A-4755-B5F8-5934851AF5D9}" destId="{25DD0225-2A7A-4C86-AAF0-B3BCBF8E451C}" srcOrd="0" destOrd="0" presId="urn:microsoft.com/office/officeart/2005/8/layout/lProcess2"/>
    <dgm:cxn modelId="{1A3146D5-6DD7-4A84-B207-A095703189D0}" type="presOf" srcId="{7744AECC-D4DE-43BB-875B-B0F82860E261}" destId="{5B048898-8A77-46F9-9A81-2C9A8DFCD96B}" srcOrd="1" destOrd="0" presId="urn:microsoft.com/office/officeart/2005/8/layout/lProcess2"/>
    <dgm:cxn modelId="{DA3110DE-111F-445D-B96B-BAD23DB50037}" type="presOf" srcId="{508C8034-4393-4E7E-A546-C4B2B877ED07}" destId="{6F957B04-B1E2-48BC-89F8-254FB61FF8AD}" srcOrd="0" destOrd="0" presId="urn:microsoft.com/office/officeart/2005/8/layout/lProcess2"/>
    <dgm:cxn modelId="{498014E2-A8DB-4B05-81CB-8FE1C77C011C}" type="presOf" srcId="{DE9A75F4-0860-4FA6-A67B-76FA2D3F8B41}" destId="{4AA0AE8F-38C1-4DCF-A582-7CD078EAC30D}" srcOrd="0" destOrd="0" presId="urn:microsoft.com/office/officeart/2005/8/layout/lProcess2"/>
    <dgm:cxn modelId="{273FC3E4-52EE-4AC3-98AB-E1821906807D}" type="presOf" srcId="{CE560C06-4A3E-4434-9DA3-6D9DD5DF3797}" destId="{003A6874-A867-4743-B924-71DF67D30483}" srcOrd="0" destOrd="0" presId="urn:microsoft.com/office/officeart/2005/8/layout/lProcess2"/>
    <dgm:cxn modelId="{2CBD99E5-328A-46AB-993F-0E33E90CED1B}" srcId="{8313E1A3-2802-45ED-BBF6-2DE5CB7A6ECD}" destId="{96B3F06D-DA7B-4719-88A4-8AE8698B3310}" srcOrd="4" destOrd="0" parTransId="{B87BD896-1F5A-4768-A763-77AB1135FB16}" sibTransId="{C1AFF456-8C95-4A94-8147-AB7BFD257C94}"/>
    <dgm:cxn modelId="{5A528FED-F320-420E-A489-ED1F46D85129}" srcId="{9EC2602A-A3D3-4609-A212-5364412A3A2F}" destId="{113EA427-3C2C-4609-92E2-9E23EC1E76C7}" srcOrd="0" destOrd="0" parTransId="{CECD4AF3-F9A7-4674-A09B-79035D80A721}" sibTransId="{DB96C81A-EE86-43C3-8A79-6B881BDB149B}"/>
    <dgm:cxn modelId="{B7BA65EE-3B2E-4C6E-8E35-761E22941513}" type="presOf" srcId="{6BA1A295-7FCE-41B8-A235-9DF66BC91D06}" destId="{0F37B817-D95C-49E5-A12B-D416BA4B222E}" srcOrd="0" destOrd="0" presId="urn:microsoft.com/office/officeart/2005/8/layout/lProcess2"/>
    <dgm:cxn modelId="{F9B41CF4-AC34-45FF-9F9B-6A7D52CD2EFC}" srcId="{8313E1A3-2802-45ED-BBF6-2DE5CB7A6ECD}" destId="{7413DFF0-1EB6-4734-A9D0-EF2F038950B3}" srcOrd="1" destOrd="0" parTransId="{8027EC5D-7B75-4CCD-9321-0F6C32F5B865}" sibTransId="{D54CFB86-78F3-40BA-B615-C198CB35B14D}"/>
    <dgm:cxn modelId="{72A519F6-16F5-451C-8437-F0C183064627}" srcId="{9EC2602A-A3D3-4609-A212-5364412A3A2F}" destId="{B0E4EC11-C26B-46E9-BE94-9B3A208AA4A5}" srcOrd="3" destOrd="0" parTransId="{044F584B-EB09-4FDB-8E98-892EF33DC27C}" sibTransId="{394924A5-DDB5-4760-8C27-4568EF234335}"/>
    <dgm:cxn modelId="{397E6DFE-1088-47D7-B768-F31AED5978A3}" type="presOf" srcId="{E5C863D6-B69C-4232-9201-9199D5818C7F}" destId="{CF01CB8A-7358-4D94-A299-61E0D6DC0D2F}" srcOrd="0" destOrd="0" presId="urn:microsoft.com/office/officeart/2005/8/layout/lProcess2"/>
    <dgm:cxn modelId="{EBE7DEFE-F5C0-402A-B082-0A7A96A79110}" srcId="{9EC2602A-A3D3-4609-A212-5364412A3A2F}" destId="{886DF92F-A3A8-49E7-BCFC-B6C211B006CE}" srcOrd="6" destOrd="0" parTransId="{A4D3361C-7204-4779-9D1E-2B0D0959707F}" sibTransId="{5E2AF4E3-D187-48B6-A386-012D345D788B}"/>
    <dgm:cxn modelId="{C38111BF-5C16-439A-897C-2EC1C9A9D5D0}" type="presParOf" srcId="{4AEF9503-CF45-4D8E-BFC6-A1ED65B715F1}" destId="{C87AE371-C673-408E-9900-A8FAF447F122}" srcOrd="0" destOrd="0" presId="urn:microsoft.com/office/officeart/2005/8/layout/lProcess2"/>
    <dgm:cxn modelId="{4FAC6A47-7EEE-4AE0-82BE-AE7A01C7E4FA}" type="presParOf" srcId="{C87AE371-C673-408E-9900-A8FAF447F122}" destId="{78CBF1A4-4A15-445D-822B-881AB6A58C9F}" srcOrd="0" destOrd="0" presId="urn:microsoft.com/office/officeart/2005/8/layout/lProcess2"/>
    <dgm:cxn modelId="{204C9911-1220-445A-BF06-8394A6DE7D98}" type="presParOf" srcId="{C87AE371-C673-408E-9900-A8FAF447F122}" destId="{977CC6AC-356F-4630-9267-855CAC3BDE0B}" srcOrd="1" destOrd="0" presId="urn:microsoft.com/office/officeart/2005/8/layout/lProcess2"/>
    <dgm:cxn modelId="{1B4DFD7F-CDBA-4064-A33A-D2FAB62DA431}" type="presParOf" srcId="{C87AE371-C673-408E-9900-A8FAF447F122}" destId="{0878DDDE-101D-42AF-A026-683D9E059347}" srcOrd="2" destOrd="0" presId="urn:microsoft.com/office/officeart/2005/8/layout/lProcess2"/>
    <dgm:cxn modelId="{5F58DFD5-8888-4255-AC3D-BAA5CEF472AE}" type="presParOf" srcId="{0878DDDE-101D-42AF-A026-683D9E059347}" destId="{64A7A05F-474C-490C-B5BC-6560693E565E}" srcOrd="0" destOrd="0" presId="urn:microsoft.com/office/officeart/2005/8/layout/lProcess2"/>
    <dgm:cxn modelId="{A260523B-DCBC-42C4-90F1-874ECAE9C079}" type="presParOf" srcId="{64A7A05F-474C-490C-B5BC-6560693E565E}" destId="{FF3C3CCE-B7E8-4C44-B111-3660BAAF3619}" srcOrd="0" destOrd="0" presId="urn:microsoft.com/office/officeart/2005/8/layout/lProcess2"/>
    <dgm:cxn modelId="{ACCED1E3-9978-4BCD-A193-971D00C58850}" type="presParOf" srcId="{64A7A05F-474C-490C-B5BC-6560693E565E}" destId="{F700DF80-4528-45CE-8179-1CCA366E9BAF}" srcOrd="1" destOrd="0" presId="urn:microsoft.com/office/officeart/2005/8/layout/lProcess2"/>
    <dgm:cxn modelId="{4120946C-C7E1-4D53-A637-CCE9D75324AB}" type="presParOf" srcId="{64A7A05F-474C-490C-B5BC-6560693E565E}" destId="{620FAEC4-65C5-465E-8276-3D31F55A20D3}" srcOrd="2" destOrd="0" presId="urn:microsoft.com/office/officeart/2005/8/layout/lProcess2"/>
    <dgm:cxn modelId="{9E143FEE-DD8D-41DC-A3A0-DB9618C0520A}" type="presParOf" srcId="{64A7A05F-474C-490C-B5BC-6560693E565E}" destId="{E0D79733-1CC5-44A1-95A6-95221AAA2FB6}" srcOrd="3" destOrd="0" presId="urn:microsoft.com/office/officeart/2005/8/layout/lProcess2"/>
    <dgm:cxn modelId="{CA7495CC-33D2-41C1-A730-1434059725AD}" type="presParOf" srcId="{64A7A05F-474C-490C-B5BC-6560693E565E}" destId="{0F37B817-D95C-49E5-A12B-D416BA4B222E}" srcOrd="4" destOrd="0" presId="urn:microsoft.com/office/officeart/2005/8/layout/lProcess2"/>
    <dgm:cxn modelId="{9651AE1B-6D2B-46CE-A486-12C6DAAB7198}" type="presParOf" srcId="{64A7A05F-474C-490C-B5BC-6560693E565E}" destId="{5884D78E-0715-46F2-9958-BC7AD7B3BD94}" srcOrd="5" destOrd="0" presId="urn:microsoft.com/office/officeart/2005/8/layout/lProcess2"/>
    <dgm:cxn modelId="{AE549586-E847-4F75-8B60-20DA67C8D2F1}" type="presParOf" srcId="{64A7A05F-474C-490C-B5BC-6560693E565E}" destId="{6F957B04-B1E2-48BC-89F8-254FB61FF8AD}" srcOrd="6" destOrd="0" presId="urn:microsoft.com/office/officeart/2005/8/layout/lProcess2"/>
    <dgm:cxn modelId="{7E1550A6-FA9D-4933-95E2-63BBA317A231}" type="presParOf" srcId="{64A7A05F-474C-490C-B5BC-6560693E565E}" destId="{F64B978E-D97F-47AD-AFE9-01FA0EB866E6}" srcOrd="7" destOrd="0" presId="urn:microsoft.com/office/officeart/2005/8/layout/lProcess2"/>
    <dgm:cxn modelId="{FCD41DDB-F039-4D42-9CBF-B5CE9E0F5EEE}" type="presParOf" srcId="{64A7A05F-474C-490C-B5BC-6560693E565E}" destId="{5D332A69-01A0-4525-9C72-95A11880EA58}" srcOrd="8" destOrd="0" presId="urn:microsoft.com/office/officeart/2005/8/layout/lProcess2"/>
    <dgm:cxn modelId="{CC3DCB1C-2EE8-4FA8-98A5-D57A72877D07}" type="presParOf" srcId="{64A7A05F-474C-490C-B5BC-6560693E565E}" destId="{6538BF24-189B-4722-A918-A47899B812C7}" srcOrd="9" destOrd="0" presId="urn:microsoft.com/office/officeart/2005/8/layout/lProcess2"/>
    <dgm:cxn modelId="{BCB3BB5C-8DB5-4F93-91FC-5A0A43ACB3CE}" type="presParOf" srcId="{64A7A05F-474C-490C-B5BC-6560693E565E}" destId="{504E5CCE-48CC-4583-93FA-A511890C511D}" srcOrd="10" destOrd="0" presId="urn:microsoft.com/office/officeart/2005/8/layout/lProcess2"/>
    <dgm:cxn modelId="{474AC1A7-4A22-4405-B92B-E737E2C0483D}" type="presParOf" srcId="{64A7A05F-474C-490C-B5BC-6560693E565E}" destId="{3CCA1A4A-DEB4-4280-8C04-D61356482C93}" srcOrd="11" destOrd="0" presId="urn:microsoft.com/office/officeart/2005/8/layout/lProcess2"/>
    <dgm:cxn modelId="{170480E8-437C-4DC1-BA4F-8C4230EABD40}" type="presParOf" srcId="{64A7A05F-474C-490C-B5BC-6560693E565E}" destId="{EEB4926B-F9DA-4789-B0A2-A538255B0A62}" srcOrd="12" destOrd="0" presId="urn:microsoft.com/office/officeart/2005/8/layout/lProcess2"/>
    <dgm:cxn modelId="{7F625007-7158-46E0-9089-00CBD5569086}" type="presParOf" srcId="{64A7A05F-474C-490C-B5BC-6560693E565E}" destId="{DBCDA1EF-8719-4CFD-AAF8-8CE15543B8D4}" srcOrd="13" destOrd="0" presId="urn:microsoft.com/office/officeart/2005/8/layout/lProcess2"/>
    <dgm:cxn modelId="{5FE81960-E40E-41F2-B7EC-6E8565C29FAD}" type="presParOf" srcId="{64A7A05F-474C-490C-B5BC-6560693E565E}" destId="{4B3832DF-FA32-44E2-8A43-00C2550EA761}" srcOrd="14" destOrd="0" presId="urn:microsoft.com/office/officeart/2005/8/layout/lProcess2"/>
    <dgm:cxn modelId="{166309EE-476A-411C-9906-6968C668F52D}" type="presParOf" srcId="{4AEF9503-CF45-4D8E-BFC6-A1ED65B715F1}" destId="{B847F591-CACF-42F5-96C2-4D408A5FD514}" srcOrd="1" destOrd="0" presId="urn:microsoft.com/office/officeart/2005/8/layout/lProcess2"/>
    <dgm:cxn modelId="{5FE1364B-074F-41A5-B16B-0D40E5EE8F79}" type="presParOf" srcId="{4AEF9503-CF45-4D8E-BFC6-A1ED65B715F1}" destId="{C7AFCA17-2941-4C06-AA26-2C5BDC27EE63}" srcOrd="2" destOrd="0" presId="urn:microsoft.com/office/officeart/2005/8/layout/lProcess2"/>
    <dgm:cxn modelId="{53FDEB11-3081-4E3D-B662-65E5F17F9EFC}" type="presParOf" srcId="{C7AFCA17-2941-4C06-AA26-2C5BDC27EE63}" destId="{32390CCF-A542-4110-8BD8-0460F14BA20B}" srcOrd="0" destOrd="0" presId="urn:microsoft.com/office/officeart/2005/8/layout/lProcess2"/>
    <dgm:cxn modelId="{552927EF-7DC1-4EA9-97AC-00AA700CB04E}" type="presParOf" srcId="{C7AFCA17-2941-4C06-AA26-2C5BDC27EE63}" destId="{A3F401B4-2DA7-4515-8E8F-5481FDCCBD94}" srcOrd="1" destOrd="0" presId="urn:microsoft.com/office/officeart/2005/8/layout/lProcess2"/>
    <dgm:cxn modelId="{1711C784-EFFE-43ED-A1E1-0970188463C3}" type="presParOf" srcId="{C7AFCA17-2941-4C06-AA26-2C5BDC27EE63}" destId="{DC6F149F-E0C0-44F6-AF62-D1838886C522}" srcOrd="2" destOrd="0" presId="urn:microsoft.com/office/officeart/2005/8/layout/lProcess2"/>
    <dgm:cxn modelId="{0BED1769-81C5-4135-BD3E-273690329200}" type="presParOf" srcId="{DC6F149F-E0C0-44F6-AF62-D1838886C522}" destId="{28ADE169-C654-4037-8414-B9DDF4DDFE07}" srcOrd="0" destOrd="0" presId="urn:microsoft.com/office/officeart/2005/8/layout/lProcess2"/>
    <dgm:cxn modelId="{14A6CFA9-CD17-4315-BAED-5FDCC8348EA8}" type="presParOf" srcId="{28ADE169-C654-4037-8414-B9DDF4DDFE07}" destId="{0DA72DF9-D7E7-412A-84D2-19648595DE9E}" srcOrd="0" destOrd="0" presId="urn:microsoft.com/office/officeart/2005/8/layout/lProcess2"/>
    <dgm:cxn modelId="{D4A33D5F-22A7-45A6-B036-BC02B397AFB3}" type="presParOf" srcId="{28ADE169-C654-4037-8414-B9DDF4DDFE07}" destId="{E18388AC-2204-4E37-9403-3B80F5D94FC6}" srcOrd="1" destOrd="0" presId="urn:microsoft.com/office/officeart/2005/8/layout/lProcess2"/>
    <dgm:cxn modelId="{573BAE4E-28BC-4EE6-AD13-ADB0A2CA80BA}" type="presParOf" srcId="{28ADE169-C654-4037-8414-B9DDF4DDFE07}" destId="{4AA0AE8F-38C1-4DCF-A582-7CD078EAC30D}" srcOrd="2" destOrd="0" presId="urn:microsoft.com/office/officeart/2005/8/layout/lProcess2"/>
    <dgm:cxn modelId="{17E6E373-B978-4DF9-8A5F-DC43EA67AFE0}" type="presParOf" srcId="{28ADE169-C654-4037-8414-B9DDF4DDFE07}" destId="{3597B47F-D64E-4F76-A648-0BCD9357B25B}" srcOrd="3" destOrd="0" presId="urn:microsoft.com/office/officeart/2005/8/layout/lProcess2"/>
    <dgm:cxn modelId="{1D5D8444-D674-4A69-8A2B-54420520521E}" type="presParOf" srcId="{28ADE169-C654-4037-8414-B9DDF4DDFE07}" destId="{2F133F81-B3B5-4155-AAD7-B86DD86D478A}" srcOrd="4" destOrd="0" presId="urn:microsoft.com/office/officeart/2005/8/layout/lProcess2"/>
    <dgm:cxn modelId="{42DD5379-D120-42BB-9738-EE4085E14999}" type="presParOf" srcId="{28ADE169-C654-4037-8414-B9DDF4DDFE07}" destId="{D0D13F59-6560-462A-854F-A17EFF1905F1}" srcOrd="5" destOrd="0" presId="urn:microsoft.com/office/officeart/2005/8/layout/lProcess2"/>
    <dgm:cxn modelId="{C3E3A92D-9E07-4935-824A-6A9AD7CE102B}" type="presParOf" srcId="{28ADE169-C654-4037-8414-B9DDF4DDFE07}" destId="{BBD4BF0F-D2F7-443A-B78E-221AAC5E2410}" srcOrd="6" destOrd="0" presId="urn:microsoft.com/office/officeart/2005/8/layout/lProcess2"/>
    <dgm:cxn modelId="{3F58FFA8-E61E-4170-898E-6D579D395B25}" type="presParOf" srcId="{28ADE169-C654-4037-8414-B9DDF4DDFE07}" destId="{4B601784-9CB0-48ED-B235-3AF84A3B477E}" srcOrd="7" destOrd="0" presId="urn:microsoft.com/office/officeart/2005/8/layout/lProcess2"/>
    <dgm:cxn modelId="{7FA5328D-6921-4A77-BB6C-D35667ED0A7A}" type="presParOf" srcId="{28ADE169-C654-4037-8414-B9DDF4DDFE07}" destId="{0E2F1E63-C7EE-4839-833E-991FF293241F}" srcOrd="8" destOrd="0" presId="urn:microsoft.com/office/officeart/2005/8/layout/lProcess2"/>
    <dgm:cxn modelId="{1CA9A943-9219-406E-AD48-3BFC207FB10B}" type="presParOf" srcId="{28ADE169-C654-4037-8414-B9DDF4DDFE07}" destId="{32A306A0-D658-4A06-A453-C78ADCA132E9}" srcOrd="9" destOrd="0" presId="urn:microsoft.com/office/officeart/2005/8/layout/lProcess2"/>
    <dgm:cxn modelId="{90D30742-84E2-48AA-BC8C-2BF1A8697046}" type="presParOf" srcId="{28ADE169-C654-4037-8414-B9DDF4DDFE07}" destId="{CCDCC290-F564-4029-A3D7-912948A98BC7}" srcOrd="10" destOrd="0" presId="urn:microsoft.com/office/officeart/2005/8/layout/lProcess2"/>
    <dgm:cxn modelId="{CB348DC9-3443-4135-8B90-E527AD45CE29}" type="presParOf" srcId="{28ADE169-C654-4037-8414-B9DDF4DDFE07}" destId="{0F24A93D-DDD6-4207-9434-E99556CFD059}" srcOrd="11" destOrd="0" presId="urn:microsoft.com/office/officeart/2005/8/layout/lProcess2"/>
    <dgm:cxn modelId="{EC8935D9-74B7-432B-A7C4-00F65848C685}" type="presParOf" srcId="{28ADE169-C654-4037-8414-B9DDF4DDFE07}" destId="{CF01CB8A-7358-4D94-A299-61E0D6DC0D2F}" srcOrd="12" destOrd="0" presId="urn:microsoft.com/office/officeart/2005/8/layout/lProcess2"/>
    <dgm:cxn modelId="{933190A6-A20A-44D1-A127-6CABA3D9FEA0}" type="presParOf" srcId="{4AEF9503-CF45-4D8E-BFC6-A1ED65B715F1}" destId="{F5063283-4523-4536-A58B-8584D9D99A9A}" srcOrd="3" destOrd="0" presId="urn:microsoft.com/office/officeart/2005/8/layout/lProcess2"/>
    <dgm:cxn modelId="{C2F696CF-9D9B-4961-BA04-BAD11A46FE10}" type="presParOf" srcId="{4AEF9503-CF45-4D8E-BFC6-A1ED65B715F1}" destId="{92128589-DB11-4863-8A69-4FEE2A684EE2}" srcOrd="4" destOrd="0" presId="urn:microsoft.com/office/officeart/2005/8/layout/lProcess2"/>
    <dgm:cxn modelId="{444EB1F3-AD1F-4FBB-A538-ECD5983FFF80}" type="presParOf" srcId="{92128589-DB11-4863-8A69-4FEE2A684EE2}" destId="{B12B480D-0DB8-4F17-AFC4-B293780E9BF4}" srcOrd="0" destOrd="0" presId="urn:microsoft.com/office/officeart/2005/8/layout/lProcess2"/>
    <dgm:cxn modelId="{0D4AB6E5-8B39-41D6-B00E-CF4A38A00E7C}" type="presParOf" srcId="{92128589-DB11-4863-8A69-4FEE2A684EE2}" destId="{5B048898-8A77-46F9-9A81-2C9A8DFCD96B}" srcOrd="1" destOrd="0" presId="urn:microsoft.com/office/officeart/2005/8/layout/lProcess2"/>
    <dgm:cxn modelId="{8C878B87-1103-47C4-A6A4-F16E31A57B40}" type="presParOf" srcId="{92128589-DB11-4863-8A69-4FEE2A684EE2}" destId="{01F2ADB7-2A2A-4E2A-989E-F6BAB273E6C4}" srcOrd="2" destOrd="0" presId="urn:microsoft.com/office/officeart/2005/8/layout/lProcess2"/>
    <dgm:cxn modelId="{A6E168C1-78CF-4940-9974-9A89918DB3C6}" type="presParOf" srcId="{01F2ADB7-2A2A-4E2A-989E-F6BAB273E6C4}" destId="{9B8B4B78-AA71-43AE-BA2F-DF80BD680ADA}" srcOrd="0" destOrd="0" presId="urn:microsoft.com/office/officeart/2005/8/layout/lProcess2"/>
    <dgm:cxn modelId="{308EDF73-8F0B-44F9-A2DA-DA8A5131E0E2}" type="presParOf" srcId="{9B8B4B78-AA71-43AE-BA2F-DF80BD680ADA}" destId="{EC31C6DA-CECE-4AA7-B0BD-1908CCAD8A49}" srcOrd="0" destOrd="0" presId="urn:microsoft.com/office/officeart/2005/8/layout/lProcess2"/>
    <dgm:cxn modelId="{1B377B22-D0A7-416F-AA3B-F4F66EEB5EF3}" type="presParOf" srcId="{9B8B4B78-AA71-43AE-BA2F-DF80BD680ADA}" destId="{4BBAE1B9-F783-49C9-8276-680B6A33A2FF}" srcOrd="1" destOrd="0" presId="urn:microsoft.com/office/officeart/2005/8/layout/lProcess2"/>
    <dgm:cxn modelId="{D9A74EAB-D40B-40AF-BC81-9464B07902C9}" type="presParOf" srcId="{9B8B4B78-AA71-43AE-BA2F-DF80BD680ADA}" destId="{74143BD0-5170-474E-ACED-553CD1A5A705}" srcOrd="2" destOrd="0" presId="urn:microsoft.com/office/officeart/2005/8/layout/lProcess2"/>
    <dgm:cxn modelId="{6974EE3E-C6E1-403B-8B29-E2C3E50883B6}" type="presParOf" srcId="{9B8B4B78-AA71-43AE-BA2F-DF80BD680ADA}" destId="{641E9C12-A80C-47D8-B863-491C4CF5CD08}" srcOrd="3" destOrd="0" presId="urn:microsoft.com/office/officeart/2005/8/layout/lProcess2"/>
    <dgm:cxn modelId="{7A73C900-BD2A-4AE3-8E77-5C2F785CB37D}" type="presParOf" srcId="{9B8B4B78-AA71-43AE-BA2F-DF80BD680ADA}" destId="{25DD0225-2A7A-4C86-AAF0-B3BCBF8E451C}" srcOrd="4" destOrd="0" presId="urn:microsoft.com/office/officeart/2005/8/layout/lProcess2"/>
    <dgm:cxn modelId="{C8C83F1D-CBB0-4A41-97CB-EBD8F79607E6}" type="presParOf" srcId="{9B8B4B78-AA71-43AE-BA2F-DF80BD680ADA}" destId="{93842D1C-B6F9-42ED-B7EB-84E3D54CB09A}" srcOrd="5" destOrd="0" presId="urn:microsoft.com/office/officeart/2005/8/layout/lProcess2"/>
    <dgm:cxn modelId="{E91AA271-2583-47DB-98CA-94E47C3CE5EE}" type="presParOf" srcId="{9B8B4B78-AA71-43AE-BA2F-DF80BD680ADA}" destId="{87C0B8E9-4666-4298-B944-EE4312FF13CC}" srcOrd="6" destOrd="0" presId="urn:microsoft.com/office/officeart/2005/8/layout/lProcess2"/>
    <dgm:cxn modelId="{17407E3B-8A26-40AA-A4E1-39C9D6180DC9}" type="presParOf" srcId="{9B8B4B78-AA71-43AE-BA2F-DF80BD680ADA}" destId="{C9003B79-F490-4B45-98DD-8387EDC1559A}" srcOrd="7" destOrd="0" presId="urn:microsoft.com/office/officeart/2005/8/layout/lProcess2"/>
    <dgm:cxn modelId="{C1C49CEE-ACD5-4B5F-95E8-821DD6647CCD}" type="presParOf" srcId="{9B8B4B78-AA71-43AE-BA2F-DF80BD680ADA}" destId="{8208EA95-CA16-46D3-905C-BD5D046904FE}" srcOrd="8" destOrd="0" presId="urn:microsoft.com/office/officeart/2005/8/layout/lProcess2"/>
    <dgm:cxn modelId="{91FB1C16-6450-494E-9E26-385CC85D1ECC}" type="presParOf" srcId="{4AEF9503-CF45-4D8E-BFC6-A1ED65B715F1}" destId="{012B3533-A6CC-41DE-A617-E99BD808B3AB}" srcOrd="5" destOrd="0" presId="urn:microsoft.com/office/officeart/2005/8/layout/lProcess2"/>
    <dgm:cxn modelId="{9EC887F6-BCE9-4FA9-84E6-04A0775E147E}" type="presParOf" srcId="{4AEF9503-CF45-4D8E-BFC6-A1ED65B715F1}" destId="{85E1C656-098A-44FF-9566-3B75B4A59DCC}" srcOrd="6" destOrd="0" presId="urn:microsoft.com/office/officeart/2005/8/layout/lProcess2"/>
    <dgm:cxn modelId="{5A3E2491-B80F-4838-9BE6-9BF78928CF7E}" type="presParOf" srcId="{85E1C656-098A-44FF-9566-3B75B4A59DCC}" destId="{81F35045-118C-417C-99E6-54B286221AF0}" srcOrd="0" destOrd="0" presId="urn:microsoft.com/office/officeart/2005/8/layout/lProcess2"/>
    <dgm:cxn modelId="{B49F5162-38E4-4AE6-88F9-9CED1E6E9733}" type="presParOf" srcId="{85E1C656-098A-44FF-9566-3B75B4A59DCC}" destId="{F7AC240E-DB88-4FE6-9753-0CD2FD66B3C4}" srcOrd="1" destOrd="0" presId="urn:microsoft.com/office/officeart/2005/8/layout/lProcess2"/>
    <dgm:cxn modelId="{F810A6E2-D444-406F-AE65-633BD255C197}" type="presParOf" srcId="{85E1C656-098A-44FF-9566-3B75B4A59DCC}" destId="{5705A3B7-207B-4A26-BF16-8D0A265CE83F}" srcOrd="2" destOrd="0" presId="urn:microsoft.com/office/officeart/2005/8/layout/lProcess2"/>
    <dgm:cxn modelId="{DE0D2E36-7028-4A17-BB69-5DBE147B37C6}" type="presParOf" srcId="{5705A3B7-207B-4A26-BF16-8D0A265CE83F}" destId="{8DEA8A28-12D8-4336-B2D9-22E520C991D5}" srcOrd="0" destOrd="0" presId="urn:microsoft.com/office/officeart/2005/8/layout/lProcess2"/>
    <dgm:cxn modelId="{B234542B-692D-4971-8BFA-E3927FB2233F}" type="presParOf" srcId="{8DEA8A28-12D8-4336-B2D9-22E520C991D5}" destId="{1D434C3B-D14C-4278-8C02-C5AA4D4BAF97}" srcOrd="0" destOrd="0" presId="urn:microsoft.com/office/officeart/2005/8/layout/lProcess2"/>
    <dgm:cxn modelId="{5D1F12E5-5D4E-45A2-9BBB-39D21C9E210E}" type="presParOf" srcId="{8DEA8A28-12D8-4336-B2D9-22E520C991D5}" destId="{2F420EFE-175B-4257-9321-CC8CC835F634}" srcOrd="1" destOrd="0" presId="urn:microsoft.com/office/officeart/2005/8/layout/lProcess2"/>
    <dgm:cxn modelId="{09A797E6-6AAD-4F71-B34D-9451EF7B08AF}" type="presParOf" srcId="{8DEA8A28-12D8-4336-B2D9-22E520C991D5}" destId="{15A5B76B-8BF8-4854-95DE-A8BD2A7F0407}" srcOrd="2" destOrd="0" presId="urn:microsoft.com/office/officeart/2005/8/layout/lProcess2"/>
    <dgm:cxn modelId="{60EA56F4-D8EA-4267-93DC-78150BD1FB64}" type="presParOf" srcId="{8DEA8A28-12D8-4336-B2D9-22E520C991D5}" destId="{29C946D8-6E85-4C32-A8D2-C352EADB47C9}" srcOrd="3" destOrd="0" presId="urn:microsoft.com/office/officeart/2005/8/layout/lProcess2"/>
    <dgm:cxn modelId="{BCDF666F-A898-4F45-AE7C-790D9CE5A042}" type="presParOf" srcId="{8DEA8A28-12D8-4336-B2D9-22E520C991D5}" destId="{6253C8ED-7A51-4616-BBA9-6DCA36C5AC24}" srcOrd="4" destOrd="0" presId="urn:microsoft.com/office/officeart/2005/8/layout/lProcess2"/>
    <dgm:cxn modelId="{4AAB1883-9D4A-4800-B0FA-84DC2C67E974}" type="presParOf" srcId="{8DEA8A28-12D8-4336-B2D9-22E520C991D5}" destId="{CA4185B5-F366-458F-A18C-A4299B4C2089}" srcOrd="5" destOrd="0" presId="urn:microsoft.com/office/officeart/2005/8/layout/lProcess2"/>
    <dgm:cxn modelId="{0DFF0DB5-45CE-4154-A97F-393F3C4EAC4E}" type="presParOf" srcId="{8DEA8A28-12D8-4336-B2D9-22E520C991D5}" destId="{11543E1F-8CF5-431E-B549-815CA5369855}" srcOrd="6" destOrd="0" presId="urn:microsoft.com/office/officeart/2005/8/layout/lProcess2"/>
    <dgm:cxn modelId="{E567D75D-EE78-4B4E-BB32-2B455AF1E065}" type="presParOf" srcId="{8DEA8A28-12D8-4336-B2D9-22E520C991D5}" destId="{CA9755E4-C73D-4A43-86AD-B6D58B80EA56}" srcOrd="7" destOrd="0" presId="urn:microsoft.com/office/officeart/2005/8/layout/lProcess2"/>
    <dgm:cxn modelId="{9A90ABB5-0864-4F56-8019-6896DD32D893}" type="presParOf" srcId="{8DEA8A28-12D8-4336-B2D9-22E520C991D5}" destId="{003A6874-A867-4743-B924-71DF67D30483}" srcOrd="8" destOrd="0" presId="urn:microsoft.com/office/officeart/2005/8/layout/lProcess2"/>
    <dgm:cxn modelId="{37C55F75-B6AE-4820-BBEF-539F2DEE803E}" type="presParOf" srcId="{8DEA8A28-12D8-4336-B2D9-22E520C991D5}" destId="{7CAD802F-1981-4ED5-8244-F91C7D10D483}" srcOrd="9" destOrd="0" presId="urn:microsoft.com/office/officeart/2005/8/layout/lProcess2"/>
    <dgm:cxn modelId="{9C9A49F9-9505-443C-8A98-8B3788E05E6B}" type="presParOf" srcId="{8DEA8A28-12D8-4336-B2D9-22E520C991D5}" destId="{4720E858-6A41-41DF-823D-E7750F25B899}" srcOrd="10" destOrd="0" presId="urn:microsoft.com/office/officeart/2005/8/layout/lProcess2"/>
    <dgm:cxn modelId="{BF86A81A-6D96-4B20-83C2-51443B49B49A}" type="presParOf" srcId="{8DEA8A28-12D8-4336-B2D9-22E520C991D5}" destId="{4AFBB010-D5B9-4DEB-912F-DED0555F87BF}" srcOrd="11" destOrd="0" presId="urn:microsoft.com/office/officeart/2005/8/layout/lProcess2"/>
    <dgm:cxn modelId="{3BF861BB-16AA-4AF6-8EFB-FDBB8E38A7B2}" type="presParOf" srcId="{8DEA8A28-12D8-4336-B2D9-22E520C991D5}" destId="{1B5864F4-8928-4779-9EB5-F3BE87ABF239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4AC03C49-22AC-487C-98FE-C126A26E9F13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313E1A3-2802-45ED-BBF6-2DE5CB7A6ECD}">
      <dgm:prSet phldrT="[Text]" custT="1"/>
      <dgm:spPr/>
      <dgm:t>
        <a:bodyPr/>
        <a:lstStyle/>
        <a:p>
          <a:r>
            <a:rPr lang="en-US" sz="3600" b="1" dirty="0">
              <a:latin typeface="+mn-lt"/>
            </a:rPr>
            <a:t>8 Datasets</a:t>
          </a:r>
        </a:p>
      </dgm:t>
    </dgm:pt>
    <dgm:pt modelId="{98DEC5AE-C133-47E6-9254-7577D1F353BC}" type="parTrans" cxnId="{2D4C8D91-E5B5-4033-A189-8B525D4A0633}">
      <dgm:prSet/>
      <dgm:spPr/>
      <dgm:t>
        <a:bodyPr/>
        <a:lstStyle/>
        <a:p>
          <a:endParaRPr lang="en-US"/>
        </a:p>
      </dgm:t>
    </dgm:pt>
    <dgm:pt modelId="{2AFAAA7F-5DD8-4F07-BC86-537FB5441B81}" type="sibTrans" cxnId="{2D4C8D91-E5B5-4033-A189-8B525D4A0633}">
      <dgm:prSet/>
      <dgm:spPr/>
      <dgm:t>
        <a:bodyPr/>
        <a:lstStyle/>
        <a:p>
          <a:endParaRPr lang="en-US"/>
        </a:p>
      </dgm:t>
    </dgm:pt>
    <dgm:pt modelId="{EE4AF03B-B9C1-4249-AAC9-F64F00A7771C}">
      <dgm:prSet phldrT="[Text]" custT="1"/>
      <dgm:spPr/>
      <dgm:t>
        <a:bodyPr/>
        <a:lstStyle/>
        <a:p>
          <a:r>
            <a:rPr lang="en-US" sz="3600" b="1" dirty="0">
              <a:latin typeface="+mn-lt"/>
            </a:rPr>
            <a:t>7 Baselines</a:t>
          </a:r>
        </a:p>
      </dgm:t>
    </dgm:pt>
    <dgm:pt modelId="{43278CAD-D4E0-46CB-B653-6BA6729655E5}" type="parTrans" cxnId="{C033CC73-696B-4EA2-B3F4-7D1E28C50CFB}">
      <dgm:prSet/>
      <dgm:spPr/>
      <dgm:t>
        <a:bodyPr/>
        <a:lstStyle/>
        <a:p>
          <a:endParaRPr lang="en-US"/>
        </a:p>
      </dgm:t>
    </dgm:pt>
    <dgm:pt modelId="{DBB3589E-2C91-40E0-9B01-C8551B81EA63}" type="sibTrans" cxnId="{C033CC73-696B-4EA2-B3F4-7D1E28C50CFB}">
      <dgm:prSet/>
      <dgm:spPr/>
      <dgm:t>
        <a:bodyPr/>
        <a:lstStyle/>
        <a:p>
          <a:endParaRPr lang="en-US"/>
        </a:p>
      </dgm:t>
    </dgm:pt>
    <dgm:pt modelId="{8FBF42FD-57B0-4F00-9C2D-89570C8370A7}">
      <dgm:prSet phldrT="[Text]" custT="1"/>
      <dgm:spPr/>
      <dgm:t>
        <a:bodyPr/>
        <a:lstStyle/>
        <a:p>
          <a:r>
            <a:rPr lang="en-US" sz="2400" b="0" dirty="0" err="1">
              <a:latin typeface="+mn-lt"/>
            </a:rPr>
            <a:t>dBoost</a:t>
          </a:r>
          <a:r>
            <a:rPr lang="en-US" sz="2400" b="0" dirty="0">
              <a:latin typeface="+mn-lt"/>
            </a:rPr>
            <a:t> [1]</a:t>
          </a:r>
        </a:p>
      </dgm:t>
    </dgm:pt>
    <dgm:pt modelId="{2F0BEB04-B10E-4C64-BF9E-3601E5187F42}" type="parTrans" cxnId="{C7E0D4C7-F8F5-46AD-B75C-9F5B3C77A489}">
      <dgm:prSet/>
      <dgm:spPr/>
      <dgm:t>
        <a:bodyPr/>
        <a:lstStyle/>
        <a:p>
          <a:endParaRPr lang="en-US"/>
        </a:p>
      </dgm:t>
    </dgm:pt>
    <dgm:pt modelId="{CD510FFB-00D5-44FA-ACD1-91EF394AE9FC}" type="sibTrans" cxnId="{C7E0D4C7-F8F5-46AD-B75C-9F5B3C77A489}">
      <dgm:prSet/>
      <dgm:spPr/>
      <dgm:t>
        <a:bodyPr/>
        <a:lstStyle/>
        <a:p>
          <a:endParaRPr lang="en-US"/>
        </a:p>
      </dgm:t>
    </dgm:pt>
    <dgm:pt modelId="{7744AECC-D4DE-43BB-875B-B0F82860E261}">
      <dgm:prSet phldrT="[Text]" custT="1"/>
      <dgm:spPr/>
      <dgm:t>
        <a:bodyPr/>
        <a:lstStyle/>
        <a:p>
          <a:r>
            <a:rPr lang="en-US" sz="3600" b="1" dirty="0">
              <a:latin typeface="+mn-lt"/>
            </a:rPr>
            <a:t>5 Evaluation Measures</a:t>
          </a:r>
        </a:p>
      </dgm:t>
    </dgm:pt>
    <dgm:pt modelId="{0AC7BF25-8606-41DD-9004-063262C0B9E1}" type="parTrans" cxnId="{304A7C95-1BE4-4261-93DA-5F2C56D87A14}">
      <dgm:prSet/>
      <dgm:spPr/>
      <dgm:t>
        <a:bodyPr/>
        <a:lstStyle/>
        <a:p>
          <a:endParaRPr lang="en-US"/>
        </a:p>
      </dgm:t>
    </dgm:pt>
    <dgm:pt modelId="{E478C721-65D0-429E-B535-B803D8596071}" type="sibTrans" cxnId="{304A7C95-1BE4-4261-93DA-5F2C56D87A14}">
      <dgm:prSet/>
      <dgm:spPr/>
      <dgm:t>
        <a:bodyPr/>
        <a:lstStyle/>
        <a:p>
          <a:endParaRPr lang="en-US"/>
        </a:p>
      </dgm:t>
    </dgm:pt>
    <dgm:pt modelId="{A0693962-646E-4087-8C01-1E1F4E31F7F3}">
      <dgm:prSet custT="1"/>
      <dgm:spPr/>
      <dgm:t>
        <a:bodyPr/>
        <a:lstStyle/>
        <a:p>
          <a:r>
            <a:rPr lang="en-US" sz="2400" b="0" dirty="0">
              <a:latin typeface="+mn-lt"/>
            </a:rPr>
            <a:t>KATARA [3]</a:t>
          </a:r>
        </a:p>
      </dgm:t>
    </dgm:pt>
    <dgm:pt modelId="{4227BE07-6AB1-4728-9950-4474C4A47316}" type="parTrans" cxnId="{E67A8107-0A77-45D8-AB33-7182D04E720D}">
      <dgm:prSet/>
      <dgm:spPr/>
      <dgm:t>
        <a:bodyPr/>
        <a:lstStyle/>
        <a:p>
          <a:endParaRPr lang="en-US"/>
        </a:p>
      </dgm:t>
    </dgm:pt>
    <dgm:pt modelId="{A53A1FFD-4446-4C10-B4D7-521D57CCCA0D}" type="sibTrans" cxnId="{E67A8107-0A77-45D8-AB33-7182D04E720D}">
      <dgm:prSet/>
      <dgm:spPr/>
      <dgm:t>
        <a:bodyPr/>
        <a:lstStyle/>
        <a:p>
          <a:endParaRPr lang="en-US"/>
        </a:p>
      </dgm:t>
    </dgm:pt>
    <dgm:pt modelId="{8026BD19-8B60-48E1-904B-FD3804DF95A9}">
      <dgm:prSet custT="1"/>
      <dgm:spPr/>
      <dgm:t>
        <a:bodyPr/>
        <a:lstStyle/>
        <a:p>
          <a:r>
            <a:rPr lang="en-US" sz="2400" b="0" dirty="0">
              <a:latin typeface="+mn-lt"/>
            </a:rPr>
            <a:t>ActiveClean [4]</a:t>
          </a:r>
        </a:p>
      </dgm:t>
    </dgm:pt>
    <dgm:pt modelId="{11DEFD22-EC5E-4502-8E13-DB7F7BDFF875}" type="parTrans" cxnId="{C3D03072-0812-4582-A08A-1B4B17859FFD}">
      <dgm:prSet/>
      <dgm:spPr/>
      <dgm:t>
        <a:bodyPr/>
        <a:lstStyle/>
        <a:p>
          <a:endParaRPr lang="en-US"/>
        </a:p>
      </dgm:t>
    </dgm:pt>
    <dgm:pt modelId="{30F1BA60-91EA-4FA5-A363-56A384683724}" type="sibTrans" cxnId="{C3D03072-0812-4582-A08A-1B4B17859FFD}">
      <dgm:prSet/>
      <dgm:spPr/>
      <dgm:t>
        <a:bodyPr/>
        <a:lstStyle/>
        <a:p>
          <a:endParaRPr lang="en-US"/>
        </a:p>
      </dgm:t>
    </dgm:pt>
    <dgm:pt modelId="{360F04A7-F6C5-455A-8275-B76DBE30ED1C}">
      <dgm:prSet custT="1"/>
      <dgm:spPr/>
      <dgm:t>
        <a:bodyPr/>
        <a:lstStyle/>
        <a:p>
          <a:r>
            <a:rPr lang="en-US" sz="2400" b="0" dirty="0">
              <a:latin typeface="+mn-lt"/>
            </a:rPr>
            <a:t>Min-k [5]</a:t>
          </a:r>
        </a:p>
      </dgm:t>
    </dgm:pt>
    <dgm:pt modelId="{57AB0D1E-DF16-4EF4-931C-06C11BA5D46C}" type="parTrans" cxnId="{B0CC9A48-DFE4-4894-8DEA-8177434AFFD3}">
      <dgm:prSet/>
      <dgm:spPr/>
      <dgm:t>
        <a:bodyPr/>
        <a:lstStyle/>
        <a:p>
          <a:endParaRPr lang="en-US"/>
        </a:p>
      </dgm:t>
    </dgm:pt>
    <dgm:pt modelId="{117793EF-2E6C-4032-8F4E-E73E2464D630}" type="sibTrans" cxnId="{B0CC9A48-DFE4-4894-8DEA-8177434AFFD3}">
      <dgm:prSet/>
      <dgm:spPr/>
      <dgm:t>
        <a:bodyPr/>
        <a:lstStyle/>
        <a:p>
          <a:endParaRPr lang="en-US"/>
        </a:p>
      </dgm:t>
    </dgm:pt>
    <dgm:pt modelId="{0BB7FC54-967F-4044-81B8-0549C18A9E5B}">
      <dgm:prSet custT="1"/>
      <dgm:spPr/>
      <dgm:t>
        <a:bodyPr/>
        <a:lstStyle/>
        <a:p>
          <a:r>
            <a:rPr lang="en-US" sz="2400" b="0" dirty="0">
              <a:latin typeface="+mn-lt"/>
            </a:rPr>
            <a:t>PBO [5]</a:t>
          </a:r>
        </a:p>
      </dgm:t>
    </dgm:pt>
    <dgm:pt modelId="{5D2B66C7-2DA4-4369-A634-0B1B3DAFE473}" type="parTrans" cxnId="{C7E7E971-BCF6-4E1B-87FF-1DFB0E39B272}">
      <dgm:prSet/>
      <dgm:spPr/>
      <dgm:t>
        <a:bodyPr/>
        <a:lstStyle/>
        <a:p>
          <a:endParaRPr lang="en-US"/>
        </a:p>
      </dgm:t>
    </dgm:pt>
    <dgm:pt modelId="{2695EA7C-880A-4B10-A994-54950D906F98}" type="sibTrans" cxnId="{C7E7E971-BCF6-4E1B-87FF-1DFB0E39B272}">
      <dgm:prSet/>
      <dgm:spPr/>
      <dgm:t>
        <a:bodyPr/>
        <a:lstStyle/>
        <a:p>
          <a:endParaRPr lang="en-US"/>
        </a:p>
      </dgm:t>
    </dgm:pt>
    <dgm:pt modelId="{E5C863D6-B69C-4232-9201-9199D5818C7F}">
      <dgm:prSet custT="1"/>
      <dgm:spPr/>
      <dgm:t>
        <a:bodyPr/>
        <a:lstStyle/>
        <a:p>
          <a:r>
            <a:rPr lang="en-US" sz="2400" b="0" dirty="0">
              <a:latin typeface="+mn-lt"/>
            </a:rPr>
            <a:t>MDED [6]</a:t>
          </a:r>
        </a:p>
      </dgm:t>
    </dgm:pt>
    <dgm:pt modelId="{4235F6F7-4469-4CCB-B020-CBC0B3AD5BC0}" type="parTrans" cxnId="{F798929D-10E0-49D7-B634-E8A959B80A97}">
      <dgm:prSet/>
      <dgm:spPr/>
      <dgm:t>
        <a:bodyPr/>
        <a:lstStyle/>
        <a:p>
          <a:endParaRPr lang="en-US"/>
        </a:p>
      </dgm:t>
    </dgm:pt>
    <dgm:pt modelId="{0B5873B7-C99A-45A9-A74A-F1E5586D7123}" type="sibTrans" cxnId="{F798929D-10E0-49D7-B634-E8A959B80A97}">
      <dgm:prSet/>
      <dgm:spPr/>
      <dgm:t>
        <a:bodyPr/>
        <a:lstStyle/>
        <a:p>
          <a:endParaRPr lang="en-US"/>
        </a:p>
      </dgm:t>
    </dgm:pt>
    <dgm:pt modelId="{21D871A8-0691-4FA4-AC1A-B710D0A44A95}">
      <dgm:prSet custT="1"/>
      <dgm:spPr/>
      <dgm:t>
        <a:bodyPr/>
        <a:lstStyle/>
        <a:p>
          <a:r>
            <a:rPr lang="en-US" sz="2400" b="0" dirty="0">
              <a:latin typeface="+mn-lt"/>
            </a:rPr>
            <a:t>Runtime</a:t>
          </a:r>
        </a:p>
      </dgm:t>
    </dgm:pt>
    <dgm:pt modelId="{D0A66791-493C-4977-BD6F-9580E42D1A53}" type="parTrans" cxnId="{00AE3FBB-17B3-4C34-88D5-5535E3368D1D}">
      <dgm:prSet/>
      <dgm:spPr/>
      <dgm:t>
        <a:bodyPr/>
        <a:lstStyle/>
        <a:p>
          <a:endParaRPr lang="en-US"/>
        </a:p>
      </dgm:t>
    </dgm:pt>
    <dgm:pt modelId="{36DAC8B0-9B8C-4B4E-A775-60A0B646C533}" type="sibTrans" cxnId="{00AE3FBB-17B3-4C34-88D5-5535E3368D1D}">
      <dgm:prSet/>
      <dgm:spPr/>
      <dgm:t>
        <a:bodyPr/>
        <a:lstStyle/>
        <a:p>
          <a:endParaRPr lang="en-US"/>
        </a:p>
      </dgm:t>
    </dgm:pt>
    <dgm:pt modelId="{126E35DF-BEBF-4C6E-B7F8-1FA0A0B75BEE}">
      <dgm:prSet custT="1"/>
      <dgm:spPr/>
      <dgm:t>
        <a:bodyPr/>
        <a:lstStyle/>
        <a:p>
          <a:r>
            <a:rPr lang="en-US" sz="2400" b="0" dirty="0">
              <a:latin typeface="+mn-lt"/>
            </a:rPr>
            <a:t>Labeled Tuples</a:t>
          </a:r>
        </a:p>
      </dgm:t>
    </dgm:pt>
    <dgm:pt modelId="{DB14C980-8803-4BE4-AC7C-6D66157A6620}" type="parTrans" cxnId="{180FB717-1AE6-400A-968E-4369C5F095E1}">
      <dgm:prSet/>
      <dgm:spPr/>
      <dgm:t>
        <a:bodyPr/>
        <a:lstStyle/>
        <a:p>
          <a:endParaRPr lang="en-US"/>
        </a:p>
      </dgm:t>
    </dgm:pt>
    <dgm:pt modelId="{AC56AA21-F296-477F-845A-2C1B72CE150C}" type="sibTrans" cxnId="{180FB717-1AE6-400A-968E-4369C5F095E1}">
      <dgm:prSet/>
      <dgm:spPr/>
      <dgm:t>
        <a:bodyPr/>
        <a:lstStyle/>
        <a:p>
          <a:endParaRPr lang="en-US"/>
        </a:p>
      </dgm:t>
    </dgm:pt>
    <dgm:pt modelId="{DE9A75F4-0860-4FA6-A67B-76FA2D3F8B41}">
      <dgm:prSet custT="1"/>
      <dgm:spPr/>
      <dgm:t>
        <a:bodyPr/>
        <a:lstStyle/>
        <a:p>
          <a:r>
            <a:rPr lang="en-US" sz="2400" b="0" dirty="0">
              <a:latin typeface="+mn-lt"/>
            </a:rPr>
            <a:t>NADEEF [2]</a:t>
          </a:r>
        </a:p>
      </dgm:t>
    </dgm:pt>
    <dgm:pt modelId="{BB1F9B32-6C48-467E-B704-71B29651B1A5}" type="parTrans" cxnId="{5457794E-3C5E-4CD2-858D-27A4DD9641AB}">
      <dgm:prSet/>
      <dgm:spPr/>
      <dgm:t>
        <a:bodyPr/>
        <a:lstStyle/>
        <a:p>
          <a:endParaRPr lang="en-US"/>
        </a:p>
      </dgm:t>
    </dgm:pt>
    <dgm:pt modelId="{1F3F546F-33C4-441F-BB46-2E0811C0B32F}" type="sibTrans" cxnId="{5457794E-3C5E-4CD2-858D-27A4DD9641AB}">
      <dgm:prSet/>
      <dgm:spPr/>
      <dgm:t>
        <a:bodyPr/>
        <a:lstStyle/>
        <a:p>
          <a:endParaRPr lang="en-US"/>
        </a:p>
      </dgm:t>
    </dgm:pt>
    <dgm:pt modelId="{96C0056B-F6FB-44F2-803D-9B0E8F512F00}">
      <dgm:prSet custT="1"/>
      <dgm:spPr/>
      <dgm:t>
        <a:bodyPr/>
        <a:lstStyle/>
        <a:p>
          <a:r>
            <a:rPr lang="en-US" sz="2400" b="0" dirty="0">
              <a:latin typeface="+mn-lt"/>
            </a:rPr>
            <a:t>Precision</a:t>
          </a:r>
        </a:p>
      </dgm:t>
    </dgm:pt>
    <dgm:pt modelId="{C0D9E984-6B26-408A-BE84-33B738ACE839}" type="parTrans" cxnId="{E7AD30B7-C794-41AF-953A-AF733AB79342}">
      <dgm:prSet/>
      <dgm:spPr/>
      <dgm:t>
        <a:bodyPr/>
        <a:lstStyle/>
        <a:p>
          <a:endParaRPr lang="en-US"/>
        </a:p>
      </dgm:t>
    </dgm:pt>
    <dgm:pt modelId="{F1610406-86F3-44E8-BC92-A1637C6518F8}" type="sibTrans" cxnId="{E7AD30B7-C794-41AF-953A-AF733AB79342}">
      <dgm:prSet/>
      <dgm:spPr/>
      <dgm:t>
        <a:bodyPr/>
        <a:lstStyle/>
        <a:p>
          <a:endParaRPr lang="en-US"/>
        </a:p>
      </dgm:t>
    </dgm:pt>
    <dgm:pt modelId="{7E5D53E5-9914-4BAA-896A-7554C5F68BD6}">
      <dgm:prSet custT="1"/>
      <dgm:spPr/>
      <dgm:t>
        <a:bodyPr/>
        <a:lstStyle/>
        <a:p>
          <a:r>
            <a:rPr lang="en-US" sz="2400" b="0" dirty="0">
              <a:latin typeface="+mn-lt"/>
            </a:rPr>
            <a:t>Recall</a:t>
          </a:r>
        </a:p>
      </dgm:t>
    </dgm:pt>
    <dgm:pt modelId="{62733A5B-914F-4A6C-B9A5-B73371E04696}" type="parTrans" cxnId="{1F283ABE-2F07-4253-BEBC-7482F9328F95}">
      <dgm:prSet/>
      <dgm:spPr/>
      <dgm:t>
        <a:bodyPr/>
        <a:lstStyle/>
        <a:p>
          <a:endParaRPr lang="en-US"/>
        </a:p>
      </dgm:t>
    </dgm:pt>
    <dgm:pt modelId="{7CF945E0-F59C-4705-9776-AB543A52CDDC}" type="sibTrans" cxnId="{1F283ABE-2F07-4253-BEBC-7482F9328F95}">
      <dgm:prSet/>
      <dgm:spPr/>
      <dgm:t>
        <a:bodyPr/>
        <a:lstStyle/>
        <a:p>
          <a:endParaRPr lang="en-US"/>
        </a:p>
      </dgm:t>
    </dgm:pt>
    <dgm:pt modelId="{9CD80751-604A-4755-B5F8-5934851AF5D9}">
      <dgm:prSet custT="1"/>
      <dgm:spPr>
        <a:blipFill>
          <a:blip xmlns:r="http://schemas.openxmlformats.org/officeDocument/2006/relationships" r:embed="rId1"/>
          <a:stretch>
            <a:fillRect t="-2128" b="-11702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F6B1C0A-D9C0-45D7-ADD4-27267BBA7088}" type="parTrans" cxnId="{EB832165-8EC3-42C3-972E-BE9BA5007CBB}">
      <dgm:prSet/>
      <dgm:spPr/>
      <dgm:t>
        <a:bodyPr/>
        <a:lstStyle/>
        <a:p>
          <a:endParaRPr lang="en-US"/>
        </a:p>
      </dgm:t>
    </dgm:pt>
    <dgm:pt modelId="{550453B5-3278-4323-8CFC-73A3137505FE}" type="sibTrans" cxnId="{EB832165-8EC3-42C3-972E-BE9BA5007CBB}">
      <dgm:prSet/>
      <dgm:spPr/>
      <dgm:t>
        <a:bodyPr/>
        <a:lstStyle/>
        <a:p>
          <a:endParaRPr lang="en-US"/>
        </a:p>
      </dgm:t>
    </dgm:pt>
    <dgm:pt modelId="{9EC2602A-A3D3-4609-A212-5364412A3A2F}">
      <dgm:prSet custT="1"/>
      <dgm:spPr/>
      <dgm:t>
        <a:bodyPr/>
        <a:lstStyle/>
        <a:p>
          <a:r>
            <a:rPr lang="en-US" sz="3600" b="1" dirty="0">
              <a:latin typeface="+mn-lt"/>
            </a:rPr>
            <a:t>10+ Experiments</a:t>
          </a:r>
          <a:endParaRPr lang="en-US" sz="3600" b="0" dirty="0">
            <a:latin typeface="+mn-lt"/>
          </a:endParaRPr>
        </a:p>
      </dgm:t>
    </dgm:pt>
    <dgm:pt modelId="{E29895FB-D127-4DC4-9EA0-E59266055FF2}" type="parTrans" cxnId="{9DDDB503-B7D0-4213-980F-4D643833F67B}">
      <dgm:prSet/>
      <dgm:spPr/>
      <dgm:t>
        <a:bodyPr/>
        <a:lstStyle/>
        <a:p>
          <a:endParaRPr lang="en-US"/>
        </a:p>
      </dgm:t>
    </dgm:pt>
    <dgm:pt modelId="{42AA29E9-C8FE-49F9-9009-D30D96806317}" type="sibTrans" cxnId="{9DDDB503-B7D0-4213-980F-4D643833F67B}">
      <dgm:prSet/>
      <dgm:spPr/>
      <dgm:t>
        <a:bodyPr/>
        <a:lstStyle/>
        <a:p>
          <a:endParaRPr lang="en-US"/>
        </a:p>
      </dgm:t>
    </dgm:pt>
    <dgm:pt modelId="{113EA427-3C2C-4609-92E2-9E23EC1E76C7}">
      <dgm:prSet custT="1"/>
      <dgm:spPr/>
      <dgm:t>
        <a:bodyPr/>
        <a:lstStyle/>
        <a:p>
          <a:r>
            <a:rPr lang="en-US" sz="2400" b="0" dirty="0">
              <a:latin typeface="+mn-lt"/>
            </a:rPr>
            <a:t>Performance</a:t>
          </a:r>
        </a:p>
      </dgm:t>
    </dgm:pt>
    <dgm:pt modelId="{CECD4AF3-F9A7-4674-A09B-79035D80A721}" type="parTrans" cxnId="{5A528FED-F320-420E-A489-ED1F46D85129}">
      <dgm:prSet/>
      <dgm:spPr/>
      <dgm:t>
        <a:bodyPr/>
        <a:lstStyle/>
        <a:p>
          <a:endParaRPr lang="en-US"/>
        </a:p>
      </dgm:t>
    </dgm:pt>
    <dgm:pt modelId="{DB96C81A-EE86-43C3-8A79-6B881BDB149B}" type="sibTrans" cxnId="{5A528FED-F320-420E-A489-ED1F46D85129}">
      <dgm:prSet/>
      <dgm:spPr/>
      <dgm:t>
        <a:bodyPr/>
        <a:lstStyle/>
        <a:p>
          <a:endParaRPr lang="en-US"/>
        </a:p>
      </dgm:t>
    </dgm:pt>
    <dgm:pt modelId="{F4301867-7B63-4ACC-967F-B057FA5D317E}">
      <dgm:prSet custT="1"/>
      <dgm:spPr/>
      <dgm:t>
        <a:bodyPr/>
        <a:lstStyle/>
        <a:p>
          <a:r>
            <a:rPr lang="en-US" sz="2400" b="0" dirty="0">
              <a:latin typeface="+mn-lt"/>
            </a:rPr>
            <a:t>Features</a:t>
          </a:r>
        </a:p>
      </dgm:t>
    </dgm:pt>
    <dgm:pt modelId="{10B618CB-2A19-4BD9-B70D-9ECDEC097804}" type="parTrans" cxnId="{97365F9D-E438-4DAD-8491-49FEB4450E77}">
      <dgm:prSet/>
      <dgm:spPr/>
      <dgm:t>
        <a:bodyPr/>
        <a:lstStyle/>
        <a:p>
          <a:endParaRPr lang="en-US"/>
        </a:p>
      </dgm:t>
    </dgm:pt>
    <dgm:pt modelId="{EF8BCAB2-2178-42A0-9404-6959FE92A60F}" type="sibTrans" cxnId="{97365F9D-E438-4DAD-8491-49FEB4450E77}">
      <dgm:prSet/>
      <dgm:spPr/>
      <dgm:t>
        <a:bodyPr/>
        <a:lstStyle/>
        <a:p>
          <a:endParaRPr lang="en-US"/>
        </a:p>
      </dgm:t>
    </dgm:pt>
    <dgm:pt modelId="{EB32AC9E-810C-45CA-9FDC-3D0D006CCBAA}">
      <dgm:prSet custT="1"/>
      <dgm:spPr/>
      <dgm:t>
        <a:bodyPr/>
        <a:lstStyle/>
        <a:p>
          <a:r>
            <a:rPr lang="en-US" sz="2400" b="0" dirty="0">
              <a:latin typeface="+mn-lt"/>
            </a:rPr>
            <a:t>Sampling</a:t>
          </a:r>
        </a:p>
      </dgm:t>
    </dgm:pt>
    <dgm:pt modelId="{67263C87-78A8-42DB-B136-06B185B575F9}" type="parTrans" cxnId="{EAD7DF7C-DEAC-4778-BECE-455A46C23A12}">
      <dgm:prSet/>
      <dgm:spPr/>
      <dgm:t>
        <a:bodyPr/>
        <a:lstStyle/>
        <a:p>
          <a:endParaRPr lang="en-US"/>
        </a:p>
      </dgm:t>
    </dgm:pt>
    <dgm:pt modelId="{2254DED4-5CA1-42EC-8684-22B310B8FBC9}" type="sibTrans" cxnId="{EAD7DF7C-DEAC-4778-BECE-455A46C23A12}">
      <dgm:prSet/>
      <dgm:spPr/>
      <dgm:t>
        <a:bodyPr/>
        <a:lstStyle/>
        <a:p>
          <a:endParaRPr lang="en-US"/>
        </a:p>
      </dgm:t>
    </dgm:pt>
    <dgm:pt modelId="{B0E4EC11-C26B-46E9-BE94-9B3A208AA4A5}">
      <dgm:prSet custT="1"/>
      <dgm:spPr/>
      <dgm:t>
        <a:bodyPr/>
        <a:lstStyle/>
        <a:p>
          <a:r>
            <a:rPr lang="en-US" sz="2400" b="0" dirty="0">
              <a:latin typeface="+mn-lt"/>
            </a:rPr>
            <a:t>Strategy Filtering</a:t>
          </a:r>
        </a:p>
      </dgm:t>
    </dgm:pt>
    <dgm:pt modelId="{044F584B-EB09-4FDB-8E98-892EF33DC27C}" type="parTrans" cxnId="{72A519F6-16F5-451C-8437-F0C183064627}">
      <dgm:prSet/>
      <dgm:spPr/>
      <dgm:t>
        <a:bodyPr/>
        <a:lstStyle/>
        <a:p>
          <a:endParaRPr lang="en-US"/>
        </a:p>
      </dgm:t>
    </dgm:pt>
    <dgm:pt modelId="{394924A5-DDB5-4760-8C27-4568EF234335}" type="sibTrans" cxnId="{72A519F6-16F5-451C-8437-F0C183064627}">
      <dgm:prSet/>
      <dgm:spPr/>
      <dgm:t>
        <a:bodyPr/>
        <a:lstStyle/>
        <a:p>
          <a:endParaRPr lang="en-US"/>
        </a:p>
      </dgm:t>
    </dgm:pt>
    <dgm:pt modelId="{CE560C06-4A3E-4434-9DA3-6D9DD5DF3797}">
      <dgm:prSet custT="1"/>
      <dgm:spPr/>
      <dgm:t>
        <a:bodyPr/>
        <a:lstStyle/>
        <a:p>
          <a:r>
            <a:rPr lang="en-US" sz="2400" b="0" dirty="0">
              <a:latin typeface="+mn-lt"/>
            </a:rPr>
            <a:t>User Labeling Error</a:t>
          </a:r>
        </a:p>
      </dgm:t>
    </dgm:pt>
    <dgm:pt modelId="{F2B3B855-DC7E-4EB3-A76E-4AE420D2712E}" type="parTrans" cxnId="{35F674D0-CB93-474C-8DD4-9854FCB28521}">
      <dgm:prSet/>
      <dgm:spPr/>
      <dgm:t>
        <a:bodyPr/>
        <a:lstStyle/>
        <a:p>
          <a:endParaRPr lang="en-US"/>
        </a:p>
      </dgm:t>
    </dgm:pt>
    <dgm:pt modelId="{949AFF5F-C4FE-486A-9569-91026FE6937E}" type="sibTrans" cxnId="{35F674D0-CB93-474C-8DD4-9854FCB28521}">
      <dgm:prSet/>
      <dgm:spPr/>
      <dgm:t>
        <a:bodyPr/>
        <a:lstStyle/>
        <a:p>
          <a:endParaRPr lang="en-US"/>
        </a:p>
      </dgm:t>
    </dgm:pt>
    <dgm:pt modelId="{534385ED-B183-4BBC-B29A-FB443457F890}">
      <dgm:prSet custT="1"/>
      <dgm:spPr/>
      <dgm:t>
        <a:bodyPr/>
        <a:lstStyle/>
        <a:p>
          <a:r>
            <a:rPr lang="en-US" sz="2400" b="0" dirty="0">
              <a:latin typeface="+mn-lt"/>
            </a:rPr>
            <a:t>Scalability</a:t>
          </a:r>
        </a:p>
      </dgm:t>
    </dgm:pt>
    <dgm:pt modelId="{CD9A51FF-339C-4C7D-B223-17C897010F92}" type="parTrans" cxnId="{B86C1021-4BB8-4D06-8371-6DC35D31BC1F}">
      <dgm:prSet/>
      <dgm:spPr/>
      <dgm:t>
        <a:bodyPr/>
        <a:lstStyle/>
        <a:p>
          <a:endParaRPr lang="en-US"/>
        </a:p>
      </dgm:t>
    </dgm:pt>
    <dgm:pt modelId="{3770E7AB-9404-4ADA-BB70-90258573EDC0}" type="sibTrans" cxnId="{B86C1021-4BB8-4D06-8371-6DC35D31BC1F}">
      <dgm:prSet/>
      <dgm:spPr/>
      <dgm:t>
        <a:bodyPr/>
        <a:lstStyle/>
        <a:p>
          <a:endParaRPr lang="en-US"/>
        </a:p>
      </dgm:t>
    </dgm:pt>
    <dgm:pt modelId="{886DF92F-A3A8-49E7-BCFC-B6C211B006CE}">
      <dgm:prSet custT="1"/>
      <dgm:spPr/>
      <dgm:t>
        <a:bodyPr/>
        <a:lstStyle/>
        <a:p>
          <a:r>
            <a:rPr lang="en-US" sz="2400" b="0" dirty="0">
              <a:latin typeface="+mn-lt"/>
            </a:rPr>
            <a:t>Classification Model</a:t>
          </a:r>
          <a:endParaRPr lang="en-US" sz="2400" dirty="0"/>
        </a:p>
      </dgm:t>
    </dgm:pt>
    <dgm:pt modelId="{A4D3361C-7204-4779-9D1E-2B0D0959707F}" type="parTrans" cxnId="{EBE7DEFE-F5C0-402A-B082-0A7A96A79110}">
      <dgm:prSet/>
      <dgm:spPr/>
      <dgm:t>
        <a:bodyPr/>
        <a:lstStyle/>
        <a:p>
          <a:endParaRPr lang="en-US"/>
        </a:p>
      </dgm:t>
    </dgm:pt>
    <dgm:pt modelId="{5E2AF4E3-D187-48B6-A386-012D345D788B}" type="sibTrans" cxnId="{EBE7DEFE-F5C0-402A-B082-0A7A96A79110}">
      <dgm:prSet/>
      <dgm:spPr/>
      <dgm:t>
        <a:bodyPr/>
        <a:lstStyle/>
        <a:p>
          <a:endParaRPr lang="en-US"/>
        </a:p>
      </dgm:t>
    </dgm:pt>
    <dgm:pt modelId="{483C8B0D-38D9-407F-AE17-F8D7DACA109B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Hospital [8]</a:t>
          </a:r>
        </a:p>
      </dgm:t>
    </dgm:pt>
    <dgm:pt modelId="{21CAB621-A089-498A-B42F-0426D7B542E0}" type="parTrans" cxnId="{08D44B17-3E40-463A-B27D-8A08CC32341F}">
      <dgm:prSet/>
      <dgm:spPr/>
      <dgm:t>
        <a:bodyPr/>
        <a:lstStyle/>
        <a:p>
          <a:endParaRPr lang="en-US"/>
        </a:p>
      </dgm:t>
    </dgm:pt>
    <dgm:pt modelId="{81A53D7F-B2F3-4A3D-A554-40811F4CB99C}" type="sibTrans" cxnId="{08D44B17-3E40-463A-B27D-8A08CC32341F}">
      <dgm:prSet/>
      <dgm:spPr/>
      <dgm:t>
        <a:bodyPr/>
        <a:lstStyle/>
        <a:p>
          <a:endParaRPr lang="en-US"/>
        </a:p>
      </dgm:t>
    </dgm:pt>
    <dgm:pt modelId="{7413DFF0-1EB6-4734-A9D0-EF2F038950B3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Flights [8]</a:t>
          </a:r>
        </a:p>
      </dgm:t>
    </dgm:pt>
    <dgm:pt modelId="{8027EC5D-7B75-4CCD-9321-0F6C32F5B865}" type="parTrans" cxnId="{F9B41CF4-AC34-45FF-9F9B-6A7D52CD2EFC}">
      <dgm:prSet/>
      <dgm:spPr/>
      <dgm:t>
        <a:bodyPr/>
        <a:lstStyle/>
        <a:p>
          <a:endParaRPr lang="en-US"/>
        </a:p>
      </dgm:t>
    </dgm:pt>
    <dgm:pt modelId="{D54CFB86-78F3-40BA-B615-C198CB35B14D}" type="sibTrans" cxnId="{F9B41CF4-AC34-45FF-9F9B-6A7D52CD2EFC}">
      <dgm:prSet/>
      <dgm:spPr/>
      <dgm:t>
        <a:bodyPr/>
        <a:lstStyle/>
        <a:p>
          <a:endParaRPr lang="en-US"/>
        </a:p>
      </dgm:t>
    </dgm:pt>
    <dgm:pt modelId="{6BA1A295-7FCE-41B8-A235-9DF66BC91D06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Address</a:t>
          </a:r>
        </a:p>
      </dgm:t>
    </dgm:pt>
    <dgm:pt modelId="{5352D817-E215-456C-BDB5-C02D6DDC2BE3}" type="parTrans" cxnId="{AACC3D6E-9A98-4DA0-94BC-7684E6C39AB5}">
      <dgm:prSet/>
      <dgm:spPr/>
      <dgm:t>
        <a:bodyPr/>
        <a:lstStyle/>
        <a:p>
          <a:endParaRPr lang="en-US"/>
        </a:p>
      </dgm:t>
    </dgm:pt>
    <dgm:pt modelId="{AD4E1F2A-C03C-4940-9D7B-237E90F606A9}" type="sibTrans" cxnId="{AACC3D6E-9A98-4DA0-94BC-7684E6C39AB5}">
      <dgm:prSet/>
      <dgm:spPr/>
      <dgm:t>
        <a:bodyPr/>
        <a:lstStyle/>
        <a:p>
          <a:endParaRPr lang="en-US"/>
        </a:p>
      </dgm:t>
    </dgm:pt>
    <dgm:pt modelId="{508C8034-4393-4E7E-A546-C4B2B877ED07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Beers [9]</a:t>
          </a:r>
        </a:p>
      </dgm:t>
    </dgm:pt>
    <dgm:pt modelId="{F8995B31-5A4B-4366-B370-681A9E75E0FB}" type="parTrans" cxnId="{4260E05B-9D44-4C8D-8730-13FECC049C2F}">
      <dgm:prSet/>
      <dgm:spPr/>
      <dgm:t>
        <a:bodyPr/>
        <a:lstStyle/>
        <a:p>
          <a:endParaRPr lang="en-US"/>
        </a:p>
      </dgm:t>
    </dgm:pt>
    <dgm:pt modelId="{6F41EE01-DFCF-46F9-BCEC-88474944DB5E}" type="sibTrans" cxnId="{4260E05B-9D44-4C8D-8730-13FECC049C2F}">
      <dgm:prSet/>
      <dgm:spPr/>
      <dgm:t>
        <a:bodyPr/>
        <a:lstStyle/>
        <a:p>
          <a:endParaRPr lang="en-US"/>
        </a:p>
      </dgm:t>
    </dgm:pt>
    <dgm:pt modelId="{96B3F06D-DA7B-4719-88A4-8AE8698B3310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Rayyan [10]</a:t>
          </a:r>
        </a:p>
      </dgm:t>
    </dgm:pt>
    <dgm:pt modelId="{B87BD896-1F5A-4768-A763-77AB1135FB16}" type="parTrans" cxnId="{2CBD99E5-328A-46AB-993F-0E33E90CED1B}">
      <dgm:prSet/>
      <dgm:spPr/>
      <dgm:t>
        <a:bodyPr/>
        <a:lstStyle/>
        <a:p>
          <a:endParaRPr lang="en-US"/>
        </a:p>
      </dgm:t>
    </dgm:pt>
    <dgm:pt modelId="{C1AFF456-8C95-4A94-8147-AB7BFD257C94}" type="sibTrans" cxnId="{2CBD99E5-328A-46AB-993F-0E33E90CED1B}">
      <dgm:prSet/>
      <dgm:spPr/>
      <dgm:t>
        <a:bodyPr/>
        <a:lstStyle/>
        <a:p>
          <a:endParaRPr lang="en-US"/>
        </a:p>
      </dgm:t>
    </dgm:pt>
    <dgm:pt modelId="{376784B8-F16D-474A-BA23-C474A21F7A50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Movies [11]</a:t>
          </a:r>
        </a:p>
      </dgm:t>
    </dgm:pt>
    <dgm:pt modelId="{348DD2A5-2F77-47C8-8C9F-30F707F85889}" type="parTrans" cxnId="{10ABF1BD-C95A-476D-BE45-274D539F9AC7}">
      <dgm:prSet/>
      <dgm:spPr/>
      <dgm:t>
        <a:bodyPr/>
        <a:lstStyle/>
        <a:p>
          <a:endParaRPr lang="en-US"/>
        </a:p>
      </dgm:t>
    </dgm:pt>
    <dgm:pt modelId="{0E4823FB-08E9-4096-9424-5E15A445B76F}" type="sibTrans" cxnId="{10ABF1BD-C95A-476D-BE45-274D539F9AC7}">
      <dgm:prSet/>
      <dgm:spPr/>
      <dgm:t>
        <a:bodyPr/>
        <a:lstStyle/>
        <a:p>
          <a:endParaRPr lang="en-US"/>
        </a:p>
      </dgm:t>
    </dgm:pt>
    <dgm:pt modelId="{F756ECDD-4CB7-46CB-A25E-760F0E8F800B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IT [5]</a:t>
          </a:r>
        </a:p>
      </dgm:t>
    </dgm:pt>
    <dgm:pt modelId="{5273F600-F17D-4C41-8722-18471D4C6B4A}" type="parTrans" cxnId="{919BAC1A-5ED0-4F12-A512-7170BD0A35AA}">
      <dgm:prSet/>
      <dgm:spPr/>
      <dgm:t>
        <a:bodyPr/>
        <a:lstStyle/>
        <a:p>
          <a:endParaRPr lang="en-US"/>
        </a:p>
      </dgm:t>
    </dgm:pt>
    <dgm:pt modelId="{11928BBA-31A2-4A14-93DE-9D969CE6191A}" type="sibTrans" cxnId="{919BAC1A-5ED0-4F12-A512-7170BD0A35AA}">
      <dgm:prSet/>
      <dgm:spPr/>
      <dgm:t>
        <a:bodyPr/>
        <a:lstStyle/>
        <a:p>
          <a:endParaRPr lang="en-US"/>
        </a:p>
      </dgm:t>
    </dgm:pt>
    <dgm:pt modelId="{F23C457F-4194-435B-BF61-DB46F97143F3}">
      <dgm:prSet phldrT="[Text]" custT="1"/>
      <dgm:spPr/>
      <dgm:t>
        <a:bodyPr/>
        <a:lstStyle/>
        <a:p>
          <a:r>
            <a:rPr lang="en-US" sz="2400" b="0" dirty="0">
              <a:latin typeface="+mn-lt"/>
            </a:rPr>
            <a:t>Tax [12]</a:t>
          </a:r>
        </a:p>
      </dgm:t>
    </dgm:pt>
    <dgm:pt modelId="{7FAC3F08-D510-45B1-ABF8-39A9D0A3B55A}" type="parTrans" cxnId="{E7D2F959-545F-40FB-9CB3-B9ED8BB6F35E}">
      <dgm:prSet/>
      <dgm:spPr/>
      <dgm:t>
        <a:bodyPr/>
        <a:lstStyle/>
        <a:p>
          <a:endParaRPr lang="en-US"/>
        </a:p>
      </dgm:t>
    </dgm:pt>
    <dgm:pt modelId="{D6879355-6300-490A-B83B-1120635010AE}" type="sibTrans" cxnId="{E7D2F959-545F-40FB-9CB3-B9ED8BB6F35E}">
      <dgm:prSet/>
      <dgm:spPr/>
      <dgm:t>
        <a:bodyPr/>
        <a:lstStyle/>
        <a:p>
          <a:endParaRPr lang="en-US"/>
        </a:p>
      </dgm:t>
    </dgm:pt>
    <dgm:pt modelId="{4AEF9503-CF45-4D8E-BFC6-A1ED65B715F1}" type="pres">
      <dgm:prSet presAssocID="{4AC03C49-22AC-487C-98FE-C126A26E9F13}" presName="theList" presStyleCnt="0">
        <dgm:presLayoutVars>
          <dgm:dir/>
          <dgm:animLvl val="lvl"/>
          <dgm:resizeHandles val="exact"/>
        </dgm:presLayoutVars>
      </dgm:prSet>
      <dgm:spPr/>
    </dgm:pt>
    <dgm:pt modelId="{C87AE371-C673-408E-9900-A8FAF447F122}" type="pres">
      <dgm:prSet presAssocID="{8313E1A3-2802-45ED-BBF6-2DE5CB7A6ECD}" presName="compNode" presStyleCnt="0"/>
      <dgm:spPr/>
    </dgm:pt>
    <dgm:pt modelId="{78CBF1A4-4A15-445D-822B-881AB6A58C9F}" type="pres">
      <dgm:prSet presAssocID="{8313E1A3-2802-45ED-BBF6-2DE5CB7A6ECD}" presName="aNode" presStyleLbl="bgShp" presStyleIdx="0" presStyleCnt="4"/>
      <dgm:spPr/>
    </dgm:pt>
    <dgm:pt modelId="{977CC6AC-356F-4630-9267-855CAC3BDE0B}" type="pres">
      <dgm:prSet presAssocID="{8313E1A3-2802-45ED-BBF6-2DE5CB7A6ECD}" presName="textNode" presStyleLbl="bgShp" presStyleIdx="0" presStyleCnt="4"/>
      <dgm:spPr/>
    </dgm:pt>
    <dgm:pt modelId="{0878DDDE-101D-42AF-A026-683D9E059347}" type="pres">
      <dgm:prSet presAssocID="{8313E1A3-2802-45ED-BBF6-2DE5CB7A6ECD}" presName="compChildNode" presStyleCnt="0"/>
      <dgm:spPr/>
    </dgm:pt>
    <dgm:pt modelId="{64A7A05F-474C-490C-B5BC-6560693E565E}" type="pres">
      <dgm:prSet presAssocID="{8313E1A3-2802-45ED-BBF6-2DE5CB7A6ECD}" presName="theInnerList" presStyleCnt="0"/>
      <dgm:spPr/>
    </dgm:pt>
    <dgm:pt modelId="{FF3C3CCE-B7E8-4C44-B111-3660BAAF3619}" type="pres">
      <dgm:prSet presAssocID="{483C8B0D-38D9-407F-AE17-F8D7DACA109B}" presName="childNode" presStyleLbl="node1" presStyleIdx="0" presStyleCnt="27">
        <dgm:presLayoutVars>
          <dgm:bulletEnabled val="1"/>
        </dgm:presLayoutVars>
      </dgm:prSet>
      <dgm:spPr/>
    </dgm:pt>
    <dgm:pt modelId="{F700DF80-4528-45CE-8179-1CCA366E9BAF}" type="pres">
      <dgm:prSet presAssocID="{483C8B0D-38D9-407F-AE17-F8D7DACA109B}" presName="aSpace2" presStyleCnt="0"/>
      <dgm:spPr/>
    </dgm:pt>
    <dgm:pt modelId="{620FAEC4-65C5-465E-8276-3D31F55A20D3}" type="pres">
      <dgm:prSet presAssocID="{7413DFF0-1EB6-4734-A9D0-EF2F038950B3}" presName="childNode" presStyleLbl="node1" presStyleIdx="1" presStyleCnt="27">
        <dgm:presLayoutVars>
          <dgm:bulletEnabled val="1"/>
        </dgm:presLayoutVars>
      </dgm:prSet>
      <dgm:spPr/>
    </dgm:pt>
    <dgm:pt modelId="{E0D79733-1CC5-44A1-95A6-95221AAA2FB6}" type="pres">
      <dgm:prSet presAssocID="{7413DFF0-1EB6-4734-A9D0-EF2F038950B3}" presName="aSpace2" presStyleCnt="0"/>
      <dgm:spPr/>
    </dgm:pt>
    <dgm:pt modelId="{0F37B817-D95C-49E5-A12B-D416BA4B222E}" type="pres">
      <dgm:prSet presAssocID="{6BA1A295-7FCE-41B8-A235-9DF66BC91D06}" presName="childNode" presStyleLbl="node1" presStyleIdx="2" presStyleCnt="27">
        <dgm:presLayoutVars>
          <dgm:bulletEnabled val="1"/>
        </dgm:presLayoutVars>
      </dgm:prSet>
      <dgm:spPr/>
    </dgm:pt>
    <dgm:pt modelId="{5884D78E-0715-46F2-9958-BC7AD7B3BD94}" type="pres">
      <dgm:prSet presAssocID="{6BA1A295-7FCE-41B8-A235-9DF66BC91D06}" presName="aSpace2" presStyleCnt="0"/>
      <dgm:spPr/>
    </dgm:pt>
    <dgm:pt modelId="{6F957B04-B1E2-48BC-89F8-254FB61FF8AD}" type="pres">
      <dgm:prSet presAssocID="{508C8034-4393-4E7E-A546-C4B2B877ED07}" presName="childNode" presStyleLbl="node1" presStyleIdx="3" presStyleCnt="27">
        <dgm:presLayoutVars>
          <dgm:bulletEnabled val="1"/>
        </dgm:presLayoutVars>
      </dgm:prSet>
      <dgm:spPr/>
    </dgm:pt>
    <dgm:pt modelId="{F64B978E-D97F-47AD-AFE9-01FA0EB866E6}" type="pres">
      <dgm:prSet presAssocID="{508C8034-4393-4E7E-A546-C4B2B877ED07}" presName="aSpace2" presStyleCnt="0"/>
      <dgm:spPr/>
    </dgm:pt>
    <dgm:pt modelId="{5D332A69-01A0-4525-9C72-95A11880EA58}" type="pres">
      <dgm:prSet presAssocID="{96B3F06D-DA7B-4719-88A4-8AE8698B3310}" presName="childNode" presStyleLbl="node1" presStyleIdx="4" presStyleCnt="27">
        <dgm:presLayoutVars>
          <dgm:bulletEnabled val="1"/>
        </dgm:presLayoutVars>
      </dgm:prSet>
      <dgm:spPr/>
    </dgm:pt>
    <dgm:pt modelId="{6538BF24-189B-4722-A918-A47899B812C7}" type="pres">
      <dgm:prSet presAssocID="{96B3F06D-DA7B-4719-88A4-8AE8698B3310}" presName="aSpace2" presStyleCnt="0"/>
      <dgm:spPr/>
    </dgm:pt>
    <dgm:pt modelId="{504E5CCE-48CC-4583-93FA-A511890C511D}" type="pres">
      <dgm:prSet presAssocID="{376784B8-F16D-474A-BA23-C474A21F7A50}" presName="childNode" presStyleLbl="node1" presStyleIdx="5" presStyleCnt="27">
        <dgm:presLayoutVars>
          <dgm:bulletEnabled val="1"/>
        </dgm:presLayoutVars>
      </dgm:prSet>
      <dgm:spPr/>
    </dgm:pt>
    <dgm:pt modelId="{3CCA1A4A-DEB4-4280-8C04-D61356482C93}" type="pres">
      <dgm:prSet presAssocID="{376784B8-F16D-474A-BA23-C474A21F7A50}" presName="aSpace2" presStyleCnt="0"/>
      <dgm:spPr/>
    </dgm:pt>
    <dgm:pt modelId="{EEB4926B-F9DA-4789-B0A2-A538255B0A62}" type="pres">
      <dgm:prSet presAssocID="{F756ECDD-4CB7-46CB-A25E-760F0E8F800B}" presName="childNode" presStyleLbl="node1" presStyleIdx="6" presStyleCnt="27">
        <dgm:presLayoutVars>
          <dgm:bulletEnabled val="1"/>
        </dgm:presLayoutVars>
      </dgm:prSet>
      <dgm:spPr/>
    </dgm:pt>
    <dgm:pt modelId="{DBCDA1EF-8719-4CFD-AAF8-8CE15543B8D4}" type="pres">
      <dgm:prSet presAssocID="{F756ECDD-4CB7-46CB-A25E-760F0E8F800B}" presName="aSpace2" presStyleCnt="0"/>
      <dgm:spPr/>
    </dgm:pt>
    <dgm:pt modelId="{4B3832DF-FA32-44E2-8A43-00C2550EA761}" type="pres">
      <dgm:prSet presAssocID="{F23C457F-4194-435B-BF61-DB46F97143F3}" presName="childNode" presStyleLbl="node1" presStyleIdx="7" presStyleCnt="27">
        <dgm:presLayoutVars>
          <dgm:bulletEnabled val="1"/>
        </dgm:presLayoutVars>
      </dgm:prSet>
      <dgm:spPr/>
    </dgm:pt>
    <dgm:pt modelId="{B847F591-CACF-42F5-96C2-4D408A5FD514}" type="pres">
      <dgm:prSet presAssocID="{8313E1A3-2802-45ED-BBF6-2DE5CB7A6ECD}" presName="aSpace" presStyleCnt="0"/>
      <dgm:spPr/>
    </dgm:pt>
    <dgm:pt modelId="{C7AFCA17-2941-4C06-AA26-2C5BDC27EE63}" type="pres">
      <dgm:prSet presAssocID="{EE4AF03B-B9C1-4249-AAC9-F64F00A7771C}" presName="compNode" presStyleCnt="0"/>
      <dgm:spPr/>
    </dgm:pt>
    <dgm:pt modelId="{32390CCF-A542-4110-8BD8-0460F14BA20B}" type="pres">
      <dgm:prSet presAssocID="{EE4AF03B-B9C1-4249-AAC9-F64F00A7771C}" presName="aNode" presStyleLbl="bgShp" presStyleIdx="1" presStyleCnt="4"/>
      <dgm:spPr/>
    </dgm:pt>
    <dgm:pt modelId="{A3F401B4-2DA7-4515-8E8F-5481FDCCBD94}" type="pres">
      <dgm:prSet presAssocID="{EE4AF03B-B9C1-4249-AAC9-F64F00A7771C}" presName="textNode" presStyleLbl="bgShp" presStyleIdx="1" presStyleCnt="4"/>
      <dgm:spPr/>
    </dgm:pt>
    <dgm:pt modelId="{DC6F149F-E0C0-44F6-AF62-D1838886C522}" type="pres">
      <dgm:prSet presAssocID="{EE4AF03B-B9C1-4249-AAC9-F64F00A7771C}" presName="compChildNode" presStyleCnt="0"/>
      <dgm:spPr/>
    </dgm:pt>
    <dgm:pt modelId="{28ADE169-C654-4037-8414-B9DDF4DDFE07}" type="pres">
      <dgm:prSet presAssocID="{EE4AF03B-B9C1-4249-AAC9-F64F00A7771C}" presName="theInnerList" presStyleCnt="0"/>
      <dgm:spPr/>
    </dgm:pt>
    <dgm:pt modelId="{0DA72DF9-D7E7-412A-84D2-19648595DE9E}" type="pres">
      <dgm:prSet presAssocID="{8FBF42FD-57B0-4F00-9C2D-89570C8370A7}" presName="childNode" presStyleLbl="node1" presStyleIdx="8" presStyleCnt="27">
        <dgm:presLayoutVars>
          <dgm:bulletEnabled val="1"/>
        </dgm:presLayoutVars>
      </dgm:prSet>
      <dgm:spPr/>
    </dgm:pt>
    <dgm:pt modelId="{E18388AC-2204-4E37-9403-3B80F5D94FC6}" type="pres">
      <dgm:prSet presAssocID="{8FBF42FD-57B0-4F00-9C2D-89570C8370A7}" presName="aSpace2" presStyleCnt="0"/>
      <dgm:spPr/>
    </dgm:pt>
    <dgm:pt modelId="{4AA0AE8F-38C1-4DCF-A582-7CD078EAC30D}" type="pres">
      <dgm:prSet presAssocID="{DE9A75F4-0860-4FA6-A67B-76FA2D3F8B41}" presName="childNode" presStyleLbl="node1" presStyleIdx="9" presStyleCnt="27">
        <dgm:presLayoutVars>
          <dgm:bulletEnabled val="1"/>
        </dgm:presLayoutVars>
      </dgm:prSet>
      <dgm:spPr/>
    </dgm:pt>
    <dgm:pt modelId="{3597B47F-D64E-4F76-A648-0BCD9357B25B}" type="pres">
      <dgm:prSet presAssocID="{DE9A75F4-0860-4FA6-A67B-76FA2D3F8B41}" presName="aSpace2" presStyleCnt="0"/>
      <dgm:spPr/>
    </dgm:pt>
    <dgm:pt modelId="{2F133F81-B3B5-4155-AAD7-B86DD86D478A}" type="pres">
      <dgm:prSet presAssocID="{A0693962-646E-4087-8C01-1E1F4E31F7F3}" presName="childNode" presStyleLbl="node1" presStyleIdx="10" presStyleCnt="27">
        <dgm:presLayoutVars>
          <dgm:bulletEnabled val="1"/>
        </dgm:presLayoutVars>
      </dgm:prSet>
      <dgm:spPr/>
    </dgm:pt>
    <dgm:pt modelId="{D0D13F59-6560-462A-854F-A17EFF1905F1}" type="pres">
      <dgm:prSet presAssocID="{A0693962-646E-4087-8C01-1E1F4E31F7F3}" presName="aSpace2" presStyleCnt="0"/>
      <dgm:spPr/>
    </dgm:pt>
    <dgm:pt modelId="{BBD4BF0F-D2F7-443A-B78E-221AAC5E2410}" type="pres">
      <dgm:prSet presAssocID="{8026BD19-8B60-48E1-904B-FD3804DF95A9}" presName="childNode" presStyleLbl="node1" presStyleIdx="11" presStyleCnt="27">
        <dgm:presLayoutVars>
          <dgm:bulletEnabled val="1"/>
        </dgm:presLayoutVars>
      </dgm:prSet>
      <dgm:spPr/>
    </dgm:pt>
    <dgm:pt modelId="{4B601784-9CB0-48ED-B235-3AF84A3B477E}" type="pres">
      <dgm:prSet presAssocID="{8026BD19-8B60-48E1-904B-FD3804DF95A9}" presName="aSpace2" presStyleCnt="0"/>
      <dgm:spPr/>
    </dgm:pt>
    <dgm:pt modelId="{0E2F1E63-C7EE-4839-833E-991FF293241F}" type="pres">
      <dgm:prSet presAssocID="{360F04A7-F6C5-455A-8275-B76DBE30ED1C}" presName="childNode" presStyleLbl="node1" presStyleIdx="12" presStyleCnt="27">
        <dgm:presLayoutVars>
          <dgm:bulletEnabled val="1"/>
        </dgm:presLayoutVars>
      </dgm:prSet>
      <dgm:spPr/>
    </dgm:pt>
    <dgm:pt modelId="{32A306A0-D658-4A06-A453-C78ADCA132E9}" type="pres">
      <dgm:prSet presAssocID="{360F04A7-F6C5-455A-8275-B76DBE30ED1C}" presName="aSpace2" presStyleCnt="0"/>
      <dgm:spPr/>
    </dgm:pt>
    <dgm:pt modelId="{CCDCC290-F564-4029-A3D7-912948A98BC7}" type="pres">
      <dgm:prSet presAssocID="{0BB7FC54-967F-4044-81B8-0549C18A9E5B}" presName="childNode" presStyleLbl="node1" presStyleIdx="13" presStyleCnt="27">
        <dgm:presLayoutVars>
          <dgm:bulletEnabled val="1"/>
        </dgm:presLayoutVars>
      </dgm:prSet>
      <dgm:spPr/>
    </dgm:pt>
    <dgm:pt modelId="{0F24A93D-DDD6-4207-9434-E99556CFD059}" type="pres">
      <dgm:prSet presAssocID="{0BB7FC54-967F-4044-81B8-0549C18A9E5B}" presName="aSpace2" presStyleCnt="0"/>
      <dgm:spPr/>
    </dgm:pt>
    <dgm:pt modelId="{CF01CB8A-7358-4D94-A299-61E0D6DC0D2F}" type="pres">
      <dgm:prSet presAssocID="{E5C863D6-B69C-4232-9201-9199D5818C7F}" presName="childNode" presStyleLbl="node1" presStyleIdx="14" presStyleCnt="27">
        <dgm:presLayoutVars>
          <dgm:bulletEnabled val="1"/>
        </dgm:presLayoutVars>
      </dgm:prSet>
      <dgm:spPr/>
    </dgm:pt>
    <dgm:pt modelId="{F5063283-4523-4536-A58B-8584D9D99A9A}" type="pres">
      <dgm:prSet presAssocID="{EE4AF03B-B9C1-4249-AAC9-F64F00A7771C}" presName="aSpace" presStyleCnt="0"/>
      <dgm:spPr/>
    </dgm:pt>
    <dgm:pt modelId="{92128589-DB11-4863-8A69-4FEE2A684EE2}" type="pres">
      <dgm:prSet presAssocID="{7744AECC-D4DE-43BB-875B-B0F82860E261}" presName="compNode" presStyleCnt="0"/>
      <dgm:spPr/>
    </dgm:pt>
    <dgm:pt modelId="{B12B480D-0DB8-4F17-AFC4-B293780E9BF4}" type="pres">
      <dgm:prSet presAssocID="{7744AECC-D4DE-43BB-875B-B0F82860E261}" presName="aNode" presStyleLbl="bgShp" presStyleIdx="2" presStyleCnt="4"/>
      <dgm:spPr/>
    </dgm:pt>
    <dgm:pt modelId="{5B048898-8A77-46F9-9A81-2C9A8DFCD96B}" type="pres">
      <dgm:prSet presAssocID="{7744AECC-D4DE-43BB-875B-B0F82860E261}" presName="textNode" presStyleLbl="bgShp" presStyleIdx="2" presStyleCnt="4"/>
      <dgm:spPr/>
    </dgm:pt>
    <dgm:pt modelId="{01F2ADB7-2A2A-4E2A-989E-F6BAB273E6C4}" type="pres">
      <dgm:prSet presAssocID="{7744AECC-D4DE-43BB-875B-B0F82860E261}" presName="compChildNode" presStyleCnt="0"/>
      <dgm:spPr/>
    </dgm:pt>
    <dgm:pt modelId="{9B8B4B78-AA71-43AE-BA2F-DF80BD680ADA}" type="pres">
      <dgm:prSet presAssocID="{7744AECC-D4DE-43BB-875B-B0F82860E261}" presName="theInnerList" presStyleCnt="0"/>
      <dgm:spPr/>
    </dgm:pt>
    <dgm:pt modelId="{EC31C6DA-CECE-4AA7-B0BD-1908CCAD8A49}" type="pres">
      <dgm:prSet presAssocID="{96C0056B-F6FB-44F2-803D-9B0E8F512F00}" presName="childNode" presStyleLbl="node1" presStyleIdx="15" presStyleCnt="27">
        <dgm:presLayoutVars>
          <dgm:bulletEnabled val="1"/>
        </dgm:presLayoutVars>
      </dgm:prSet>
      <dgm:spPr/>
    </dgm:pt>
    <dgm:pt modelId="{4BBAE1B9-F783-49C9-8276-680B6A33A2FF}" type="pres">
      <dgm:prSet presAssocID="{96C0056B-F6FB-44F2-803D-9B0E8F512F00}" presName="aSpace2" presStyleCnt="0"/>
      <dgm:spPr/>
    </dgm:pt>
    <dgm:pt modelId="{74143BD0-5170-474E-ACED-553CD1A5A705}" type="pres">
      <dgm:prSet presAssocID="{7E5D53E5-9914-4BAA-896A-7554C5F68BD6}" presName="childNode" presStyleLbl="node1" presStyleIdx="16" presStyleCnt="27">
        <dgm:presLayoutVars>
          <dgm:bulletEnabled val="1"/>
        </dgm:presLayoutVars>
      </dgm:prSet>
      <dgm:spPr/>
    </dgm:pt>
    <dgm:pt modelId="{641E9C12-A80C-47D8-B863-491C4CF5CD08}" type="pres">
      <dgm:prSet presAssocID="{7E5D53E5-9914-4BAA-896A-7554C5F68BD6}" presName="aSpace2" presStyleCnt="0"/>
      <dgm:spPr/>
    </dgm:pt>
    <dgm:pt modelId="{25DD0225-2A7A-4C86-AAF0-B3BCBF8E451C}" type="pres">
      <dgm:prSet presAssocID="{9CD80751-604A-4755-B5F8-5934851AF5D9}" presName="childNode" presStyleLbl="node1" presStyleIdx="17" presStyleCnt="27">
        <dgm:presLayoutVars>
          <dgm:bulletEnabled val="1"/>
        </dgm:presLayoutVars>
      </dgm:prSet>
      <dgm:spPr/>
    </dgm:pt>
    <dgm:pt modelId="{93842D1C-B6F9-42ED-B7EB-84E3D54CB09A}" type="pres">
      <dgm:prSet presAssocID="{9CD80751-604A-4755-B5F8-5934851AF5D9}" presName="aSpace2" presStyleCnt="0"/>
      <dgm:spPr/>
    </dgm:pt>
    <dgm:pt modelId="{87C0B8E9-4666-4298-B944-EE4312FF13CC}" type="pres">
      <dgm:prSet presAssocID="{21D871A8-0691-4FA4-AC1A-B710D0A44A95}" presName="childNode" presStyleLbl="node1" presStyleIdx="18" presStyleCnt="27">
        <dgm:presLayoutVars>
          <dgm:bulletEnabled val="1"/>
        </dgm:presLayoutVars>
      </dgm:prSet>
      <dgm:spPr/>
    </dgm:pt>
    <dgm:pt modelId="{C9003B79-F490-4B45-98DD-8387EDC1559A}" type="pres">
      <dgm:prSet presAssocID="{21D871A8-0691-4FA4-AC1A-B710D0A44A95}" presName="aSpace2" presStyleCnt="0"/>
      <dgm:spPr/>
    </dgm:pt>
    <dgm:pt modelId="{8208EA95-CA16-46D3-905C-BD5D046904FE}" type="pres">
      <dgm:prSet presAssocID="{126E35DF-BEBF-4C6E-B7F8-1FA0A0B75BEE}" presName="childNode" presStyleLbl="node1" presStyleIdx="19" presStyleCnt="27">
        <dgm:presLayoutVars>
          <dgm:bulletEnabled val="1"/>
        </dgm:presLayoutVars>
      </dgm:prSet>
      <dgm:spPr/>
    </dgm:pt>
    <dgm:pt modelId="{012B3533-A6CC-41DE-A617-E99BD808B3AB}" type="pres">
      <dgm:prSet presAssocID="{7744AECC-D4DE-43BB-875B-B0F82860E261}" presName="aSpace" presStyleCnt="0"/>
      <dgm:spPr/>
    </dgm:pt>
    <dgm:pt modelId="{85E1C656-098A-44FF-9566-3B75B4A59DCC}" type="pres">
      <dgm:prSet presAssocID="{9EC2602A-A3D3-4609-A212-5364412A3A2F}" presName="compNode" presStyleCnt="0"/>
      <dgm:spPr/>
    </dgm:pt>
    <dgm:pt modelId="{81F35045-118C-417C-99E6-54B286221AF0}" type="pres">
      <dgm:prSet presAssocID="{9EC2602A-A3D3-4609-A212-5364412A3A2F}" presName="aNode" presStyleLbl="bgShp" presStyleIdx="3" presStyleCnt="4"/>
      <dgm:spPr/>
    </dgm:pt>
    <dgm:pt modelId="{F7AC240E-DB88-4FE6-9753-0CD2FD66B3C4}" type="pres">
      <dgm:prSet presAssocID="{9EC2602A-A3D3-4609-A212-5364412A3A2F}" presName="textNode" presStyleLbl="bgShp" presStyleIdx="3" presStyleCnt="4"/>
      <dgm:spPr/>
    </dgm:pt>
    <dgm:pt modelId="{5705A3B7-207B-4A26-BF16-8D0A265CE83F}" type="pres">
      <dgm:prSet presAssocID="{9EC2602A-A3D3-4609-A212-5364412A3A2F}" presName="compChildNode" presStyleCnt="0"/>
      <dgm:spPr/>
    </dgm:pt>
    <dgm:pt modelId="{8DEA8A28-12D8-4336-B2D9-22E520C991D5}" type="pres">
      <dgm:prSet presAssocID="{9EC2602A-A3D3-4609-A212-5364412A3A2F}" presName="theInnerList" presStyleCnt="0"/>
      <dgm:spPr/>
    </dgm:pt>
    <dgm:pt modelId="{1D434C3B-D14C-4278-8C02-C5AA4D4BAF97}" type="pres">
      <dgm:prSet presAssocID="{113EA427-3C2C-4609-92E2-9E23EC1E76C7}" presName="childNode" presStyleLbl="node1" presStyleIdx="20" presStyleCnt="27" custScaleX="117442">
        <dgm:presLayoutVars>
          <dgm:bulletEnabled val="1"/>
        </dgm:presLayoutVars>
      </dgm:prSet>
      <dgm:spPr/>
    </dgm:pt>
    <dgm:pt modelId="{2F420EFE-175B-4257-9321-CC8CC835F634}" type="pres">
      <dgm:prSet presAssocID="{113EA427-3C2C-4609-92E2-9E23EC1E76C7}" presName="aSpace2" presStyleCnt="0"/>
      <dgm:spPr/>
    </dgm:pt>
    <dgm:pt modelId="{15A5B76B-8BF8-4854-95DE-A8BD2A7F0407}" type="pres">
      <dgm:prSet presAssocID="{F4301867-7B63-4ACC-967F-B057FA5D317E}" presName="childNode" presStyleLbl="node1" presStyleIdx="21" presStyleCnt="27" custScaleX="117442">
        <dgm:presLayoutVars>
          <dgm:bulletEnabled val="1"/>
        </dgm:presLayoutVars>
      </dgm:prSet>
      <dgm:spPr/>
    </dgm:pt>
    <dgm:pt modelId="{29C946D8-6E85-4C32-A8D2-C352EADB47C9}" type="pres">
      <dgm:prSet presAssocID="{F4301867-7B63-4ACC-967F-B057FA5D317E}" presName="aSpace2" presStyleCnt="0"/>
      <dgm:spPr/>
    </dgm:pt>
    <dgm:pt modelId="{6253C8ED-7A51-4616-BBA9-6DCA36C5AC24}" type="pres">
      <dgm:prSet presAssocID="{EB32AC9E-810C-45CA-9FDC-3D0D006CCBAA}" presName="childNode" presStyleLbl="node1" presStyleIdx="22" presStyleCnt="27" custScaleX="117442">
        <dgm:presLayoutVars>
          <dgm:bulletEnabled val="1"/>
        </dgm:presLayoutVars>
      </dgm:prSet>
      <dgm:spPr/>
    </dgm:pt>
    <dgm:pt modelId="{CA4185B5-F366-458F-A18C-A4299B4C2089}" type="pres">
      <dgm:prSet presAssocID="{EB32AC9E-810C-45CA-9FDC-3D0D006CCBAA}" presName="aSpace2" presStyleCnt="0"/>
      <dgm:spPr/>
    </dgm:pt>
    <dgm:pt modelId="{11543E1F-8CF5-431E-B549-815CA5369855}" type="pres">
      <dgm:prSet presAssocID="{B0E4EC11-C26B-46E9-BE94-9B3A208AA4A5}" presName="childNode" presStyleLbl="node1" presStyleIdx="23" presStyleCnt="27" custScaleX="117442">
        <dgm:presLayoutVars>
          <dgm:bulletEnabled val="1"/>
        </dgm:presLayoutVars>
      </dgm:prSet>
      <dgm:spPr/>
    </dgm:pt>
    <dgm:pt modelId="{CA9755E4-C73D-4A43-86AD-B6D58B80EA56}" type="pres">
      <dgm:prSet presAssocID="{B0E4EC11-C26B-46E9-BE94-9B3A208AA4A5}" presName="aSpace2" presStyleCnt="0"/>
      <dgm:spPr/>
    </dgm:pt>
    <dgm:pt modelId="{003A6874-A867-4743-B924-71DF67D30483}" type="pres">
      <dgm:prSet presAssocID="{CE560C06-4A3E-4434-9DA3-6D9DD5DF3797}" presName="childNode" presStyleLbl="node1" presStyleIdx="24" presStyleCnt="27" custScaleX="117442">
        <dgm:presLayoutVars>
          <dgm:bulletEnabled val="1"/>
        </dgm:presLayoutVars>
      </dgm:prSet>
      <dgm:spPr/>
    </dgm:pt>
    <dgm:pt modelId="{7CAD802F-1981-4ED5-8244-F91C7D10D483}" type="pres">
      <dgm:prSet presAssocID="{CE560C06-4A3E-4434-9DA3-6D9DD5DF3797}" presName="aSpace2" presStyleCnt="0"/>
      <dgm:spPr/>
    </dgm:pt>
    <dgm:pt modelId="{4720E858-6A41-41DF-823D-E7750F25B899}" type="pres">
      <dgm:prSet presAssocID="{534385ED-B183-4BBC-B29A-FB443457F890}" presName="childNode" presStyleLbl="node1" presStyleIdx="25" presStyleCnt="27" custScaleX="117442">
        <dgm:presLayoutVars>
          <dgm:bulletEnabled val="1"/>
        </dgm:presLayoutVars>
      </dgm:prSet>
      <dgm:spPr/>
    </dgm:pt>
    <dgm:pt modelId="{4AFBB010-D5B9-4DEB-912F-DED0555F87BF}" type="pres">
      <dgm:prSet presAssocID="{534385ED-B183-4BBC-B29A-FB443457F890}" presName="aSpace2" presStyleCnt="0"/>
      <dgm:spPr/>
    </dgm:pt>
    <dgm:pt modelId="{1B5864F4-8928-4779-9EB5-F3BE87ABF239}" type="pres">
      <dgm:prSet presAssocID="{886DF92F-A3A8-49E7-BCFC-B6C211B006CE}" presName="childNode" presStyleLbl="node1" presStyleIdx="26" presStyleCnt="27" custScaleX="117442">
        <dgm:presLayoutVars>
          <dgm:bulletEnabled val="1"/>
        </dgm:presLayoutVars>
      </dgm:prSet>
      <dgm:spPr/>
    </dgm:pt>
  </dgm:ptLst>
  <dgm:cxnLst>
    <dgm:cxn modelId="{9DDDB503-B7D0-4213-980F-4D643833F67B}" srcId="{4AC03C49-22AC-487C-98FE-C126A26E9F13}" destId="{9EC2602A-A3D3-4609-A212-5364412A3A2F}" srcOrd="3" destOrd="0" parTransId="{E29895FB-D127-4DC4-9EA0-E59266055FF2}" sibTransId="{42AA29E9-C8FE-49F9-9009-D30D96806317}"/>
    <dgm:cxn modelId="{E67A8107-0A77-45D8-AB33-7182D04E720D}" srcId="{EE4AF03B-B9C1-4249-AAC9-F64F00A7771C}" destId="{A0693962-646E-4087-8C01-1E1F4E31F7F3}" srcOrd="2" destOrd="0" parTransId="{4227BE07-6AB1-4728-9950-4474C4A47316}" sibTransId="{A53A1FFD-4446-4C10-B4D7-521D57CCCA0D}"/>
    <dgm:cxn modelId="{04E8D20D-86F9-40ED-AE85-CB5068A6AE1D}" type="presOf" srcId="{EE4AF03B-B9C1-4249-AAC9-F64F00A7771C}" destId="{32390CCF-A542-4110-8BD8-0460F14BA20B}" srcOrd="0" destOrd="0" presId="urn:microsoft.com/office/officeart/2005/8/layout/lProcess2"/>
    <dgm:cxn modelId="{EEEC4813-4D41-4036-8DE0-6EF214AB6B4D}" type="presOf" srcId="{483C8B0D-38D9-407F-AE17-F8D7DACA109B}" destId="{FF3C3CCE-B7E8-4C44-B111-3660BAAF3619}" srcOrd="0" destOrd="0" presId="urn:microsoft.com/office/officeart/2005/8/layout/lProcess2"/>
    <dgm:cxn modelId="{08D44B17-3E40-463A-B27D-8A08CC32341F}" srcId="{8313E1A3-2802-45ED-BBF6-2DE5CB7A6ECD}" destId="{483C8B0D-38D9-407F-AE17-F8D7DACA109B}" srcOrd="0" destOrd="0" parTransId="{21CAB621-A089-498A-B42F-0426D7B542E0}" sibTransId="{81A53D7F-B2F3-4A3D-A554-40811F4CB99C}"/>
    <dgm:cxn modelId="{180FB717-1AE6-400A-968E-4369C5F095E1}" srcId="{7744AECC-D4DE-43BB-875B-B0F82860E261}" destId="{126E35DF-BEBF-4C6E-B7F8-1FA0A0B75BEE}" srcOrd="4" destOrd="0" parTransId="{DB14C980-8803-4BE4-AC7C-6D66157A6620}" sibTransId="{AC56AA21-F296-477F-845A-2C1B72CE150C}"/>
    <dgm:cxn modelId="{F3D58F19-C3E0-4F76-8F1C-6B77150E1DA1}" type="presOf" srcId="{7413DFF0-1EB6-4734-A9D0-EF2F038950B3}" destId="{620FAEC4-65C5-465E-8276-3D31F55A20D3}" srcOrd="0" destOrd="0" presId="urn:microsoft.com/office/officeart/2005/8/layout/lProcess2"/>
    <dgm:cxn modelId="{919BAC1A-5ED0-4F12-A512-7170BD0A35AA}" srcId="{8313E1A3-2802-45ED-BBF6-2DE5CB7A6ECD}" destId="{F756ECDD-4CB7-46CB-A25E-760F0E8F800B}" srcOrd="6" destOrd="0" parTransId="{5273F600-F17D-4C41-8722-18471D4C6B4A}" sibTransId="{11928BBA-31A2-4A14-93DE-9D969CE6191A}"/>
    <dgm:cxn modelId="{B86C1021-4BB8-4D06-8371-6DC35D31BC1F}" srcId="{9EC2602A-A3D3-4609-A212-5364412A3A2F}" destId="{534385ED-B183-4BBC-B29A-FB443457F890}" srcOrd="5" destOrd="0" parTransId="{CD9A51FF-339C-4C7D-B223-17C897010F92}" sibTransId="{3770E7AB-9404-4ADA-BB70-90258573EDC0}"/>
    <dgm:cxn modelId="{F4BB2D22-099C-42C0-A6A7-044CDD6C4DB5}" type="presOf" srcId="{96C0056B-F6FB-44F2-803D-9B0E8F512F00}" destId="{EC31C6DA-CECE-4AA7-B0BD-1908CCAD8A49}" srcOrd="0" destOrd="0" presId="urn:microsoft.com/office/officeart/2005/8/layout/lProcess2"/>
    <dgm:cxn modelId="{E99A2725-9C88-4463-9F95-7A1375AF3161}" type="presOf" srcId="{360F04A7-F6C5-455A-8275-B76DBE30ED1C}" destId="{0E2F1E63-C7EE-4839-833E-991FF293241F}" srcOrd="0" destOrd="0" presId="urn:microsoft.com/office/officeart/2005/8/layout/lProcess2"/>
    <dgm:cxn modelId="{EAA6FD2B-AA14-4283-A232-FDC2DE3EFD7D}" type="presOf" srcId="{9EC2602A-A3D3-4609-A212-5364412A3A2F}" destId="{81F35045-118C-417C-99E6-54B286221AF0}" srcOrd="0" destOrd="0" presId="urn:microsoft.com/office/officeart/2005/8/layout/lProcess2"/>
    <dgm:cxn modelId="{1A9C7A2C-BA27-4783-A2E1-880908FAF0FA}" type="presOf" srcId="{8FBF42FD-57B0-4F00-9C2D-89570C8370A7}" destId="{0DA72DF9-D7E7-412A-84D2-19648595DE9E}" srcOrd="0" destOrd="0" presId="urn:microsoft.com/office/officeart/2005/8/layout/lProcess2"/>
    <dgm:cxn modelId="{79BE3730-E3A7-4C5D-A63D-EB2AF99AC812}" type="presOf" srcId="{A0693962-646E-4087-8C01-1E1F4E31F7F3}" destId="{2F133F81-B3B5-4155-AAD7-B86DD86D478A}" srcOrd="0" destOrd="0" presId="urn:microsoft.com/office/officeart/2005/8/layout/lProcess2"/>
    <dgm:cxn modelId="{65BDDE30-ECD6-4A95-93B4-52FE2FD3E558}" type="presOf" srcId="{7E5D53E5-9914-4BAA-896A-7554C5F68BD6}" destId="{74143BD0-5170-474E-ACED-553CD1A5A705}" srcOrd="0" destOrd="0" presId="urn:microsoft.com/office/officeart/2005/8/layout/lProcess2"/>
    <dgm:cxn modelId="{33904132-8615-44ED-A8B9-D64644B7E798}" type="presOf" srcId="{96B3F06D-DA7B-4719-88A4-8AE8698B3310}" destId="{5D332A69-01A0-4525-9C72-95A11880EA58}" srcOrd="0" destOrd="0" presId="urn:microsoft.com/office/officeart/2005/8/layout/lProcess2"/>
    <dgm:cxn modelId="{5FB91F3C-5864-4400-A864-1D07CD1D9736}" type="presOf" srcId="{8313E1A3-2802-45ED-BBF6-2DE5CB7A6ECD}" destId="{977CC6AC-356F-4630-9267-855CAC3BDE0B}" srcOrd="1" destOrd="0" presId="urn:microsoft.com/office/officeart/2005/8/layout/lProcess2"/>
    <dgm:cxn modelId="{F18AD05B-D442-4260-9A6A-F22DC8B1FDA1}" type="presOf" srcId="{8313E1A3-2802-45ED-BBF6-2DE5CB7A6ECD}" destId="{78CBF1A4-4A15-445D-822B-881AB6A58C9F}" srcOrd="0" destOrd="0" presId="urn:microsoft.com/office/officeart/2005/8/layout/lProcess2"/>
    <dgm:cxn modelId="{4260E05B-9D44-4C8D-8730-13FECC049C2F}" srcId="{8313E1A3-2802-45ED-BBF6-2DE5CB7A6ECD}" destId="{508C8034-4393-4E7E-A546-C4B2B877ED07}" srcOrd="3" destOrd="0" parTransId="{F8995B31-5A4B-4366-B370-681A9E75E0FB}" sibTransId="{6F41EE01-DFCF-46F9-BCEC-88474944DB5E}"/>
    <dgm:cxn modelId="{F0702264-ACF9-4E62-8B46-CB1D46A47C98}" type="presOf" srcId="{F756ECDD-4CB7-46CB-A25E-760F0E8F800B}" destId="{EEB4926B-F9DA-4789-B0A2-A538255B0A62}" srcOrd="0" destOrd="0" presId="urn:microsoft.com/office/officeart/2005/8/layout/lProcess2"/>
    <dgm:cxn modelId="{EB832165-8EC3-42C3-972E-BE9BA5007CBB}" srcId="{7744AECC-D4DE-43BB-875B-B0F82860E261}" destId="{9CD80751-604A-4755-B5F8-5934851AF5D9}" srcOrd="2" destOrd="0" parTransId="{1F6B1C0A-D9C0-45D7-ADD4-27267BBA7088}" sibTransId="{550453B5-3278-4323-8CFC-73A3137505FE}"/>
    <dgm:cxn modelId="{8F1A6F66-24D4-4282-B8D5-64D20B0F5253}" type="presOf" srcId="{886DF92F-A3A8-49E7-BCFC-B6C211B006CE}" destId="{1B5864F4-8928-4779-9EB5-F3BE87ABF239}" srcOrd="0" destOrd="0" presId="urn:microsoft.com/office/officeart/2005/8/layout/lProcess2"/>
    <dgm:cxn modelId="{B0CC9A48-DFE4-4894-8DEA-8177434AFFD3}" srcId="{EE4AF03B-B9C1-4249-AAC9-F64F00A7771C}" destId="{360F04A7-F6C5-455A-8275-B76DBE30ED1C}" srcOrd="4" destOrd="0" parTransId="{57AB0D1E-DF16-4EF4-931C-06C11BA5D46C}" sibTransId="{117793EF-2E6C-4032-8F4E-E73E2464D630}"/>
    <dgm:cxn modelId="{7ACA8E69-7478-42B8-A2D9-8354ADC5BD10}" type="presOf" srcId="{F4301867-7B63-4ACC-967F-B057FA5D317E}" destId="{15A5B76B-8BF8-4854-95DE-A8BD2A7F0407}" srcOrd="0" destOrd="0" presId="urn:microsoft.com/office/officeart/2005/8/layout/lProcess2"/>
    <dgm:cxn modelId="{FB588F6B-21B8-48B9-990C-288A6DBE8C49}" type="presOf" srcId="{126E35DF-BEBF-4C6E-B7F8-1FA0A0B75BEE}" destId="{8208EA95-CA16-46D3-905C-BD5D046904FE}" srcOrd="0" destOrd="0" presId="urn:microsoft.com/office/officeart/2005/8/layout/lProcess2"/>
    <dgm:cxn modelId="{0DF7446D-273C-4A04-A27D-5302D9FF6F10}" type="presOf" srcId="{0BB7FC54-967F-4044-81B8-0549C18A9E5B}" destId="{CCDCC290-F564-4029-A3D7-912948A98BC7}" srcOrd="0" destOrd="0" presId="urn:microsoft.com/office/officeart/2005/8/layout/lProcess2"/>
    <dgm:cxn modelId="{AACC3D6E-9A98-4DA0-94BC-7684E6C39AB5}" srcId="{8313E1A3-2802-45ED-BBF6-2DE5CB7A6ECD}" destId="{6BA1A295-7FCE-41B8-A235-9DF66BC91D06}" srcOrd="2" destOrd="0" parTransId="{5352D817-E215-456C-BDB5-C02D6DDC2BE3}" sibTransId="{AD4E1F2A-C03C-4940-9D7B-237E90F606A9}"/>
    <dgm:cxn modelId="{5457794E-3C5E-4CD2-858D-27A4DD9641AB}" srcId="{EE4AF03B-B9C1-4249-AAC9-F64F00A7771C}" destId="{DE9A75F4-0860-4FA6-A67B-76FA2D3F8B41}" srcOrd="1" destOrd="0" parTransId="{BB1F9B32-6C48-467E-B704-71B29651B1A5}" sibTransId="{1F3F546F-33C4-441F-BB46-2E0811C0B32F}"/>
    <dgm:cxn modelId="{C7E7E971-BCF6-4E1B-87FF-1DFB0E39B272}" srcId="{EE4AF03B-B9C1-4249-AAC9-F64F00A7771C}" destId="{0BB7FC54-967F-4044-81B8-0549C18A9E5B}" srcOrd="5" destOrd="0" parTransId="{5D2B66C7-2DA4-4369-A634-0B1B3DAFE473}" sibTransId="{2695EA7C-880A-4B10-A994-54950D906F98}"/>
    <dgm:cxn modelId="{C3D03072-0812-4582-A08A-1B4B17859FFD}" srcId="{EE4AF03B-B9C1-4249-AAC9-F64F00A7771C}" destId="{8026BD19-8B60-48E1-904B-FD3804DF95A9}" srcOrd="3" destOrd="0" parTransId="{11DEFD22-EC5E-4502-8E13-DB7F7BDFF875}" sibTransId="{30F1BA60-91EA-4FA5-A363-56A384683724}"/>
    <dgm:cxn modelId="{C033CC73-696B-4EA2-B3F4-7D1E28C50CFB}" srcId="{4AC03C49-22AC-487C-98FE-C126A26E9F13}" destId="{EE4AF03B-B9C1-4249-AAC9-F64F00A7771C}" srcOrd="1" destOrd="0" parTransId="{43278CAD-D4E0-46CB-B653-6BA6729655E5}" sibTransId="{DBB3589E-2C91-40E0-9B01-C8551B81EA63}"/>
    <dgm:cxn modelId="{04C9E575-F21E-4151-951A-C68108DFE4BB}" type="presOf" srcId="{376784B8-F16D-474A-BA23-C474A21F7A50}" destId="{504E5CCE-48CC-4583-93FA-A511890C511D}" srcOrd="0" destOrd="0" presId="urn:microsoft.com/office/officeart/2005/8/layout/lProcess2"/>
    <dgm:cxn modelId="{E7D2F959-545F-40FB-9CB3-B9ED8BB6F35E}" srcId="{8313E1A3-2802-45ED-BBF6-2DE5CB7A6ECD}" destId="{F23C457F-4194-435B-BF61-DB46F97143F3}" srcOrd="7" destOrd="0" parTransId="{7FAC3F08-D510-45B1-ABF8-39A9D0A3B55A}" sibTransId="{D6879355-6300-490A-B83B-1120635010AE}"/>
    <dgm:cxn modelId="{EAD7DF7C-DEAC-4778-BECE-455A46C23A12}" srcId="{9EC2602A-A3D3-4609-A212-5364412A3A2F}" destId="{EB32AC9E-810C-45CA-9FDC-3D0D006CCBAA}" srcOrd="2" destOrd="0" parTransId="{67263C87-78A8-42DB-B136-06B185B575F9}" sibTransId="{2254DED4-5CA1-42EC-8684-22B310B8FBC9}"/>
    <dgm:cxn modelId="{B1B9A586-8B16-4B77-908A-E59663BF5786}" type="presOf" srcId="{8026BD19-8B60-48E1-904B-FD3804DF95A9}" destId="{BBD4BF0F-D2F7-443A-B78E-221AAC5E2410}" srcOrd="0" destOrd="0" presId="urn:microsoft.com/office/officeart/2005/8/layout/lProcess2"/>
    <dgm:cxn modelId="{087F1E8A-EB97-4E7B-9933-8CAEFE725306}" type="presOf" srcId="{113EA427-3C2C-4609-92E2-9E23EC1E76C7}" destId="{1D434C3B-D14C-4278-8C02-C5AA4D4BAF97}" srcOrd="0" destOrd="0" presId="urn:microsoft.com/office/officeart/2005/8/layout/lProcess2"/>
    <dgm:cxn modelId="{2D4C8D91-E5B5-4033-A189-8B525D4A0633}" srcId="{4AC03C49-22AC-487C-98FE-C126A26E9F13}" destId="{8313E1A3-2802-45ED-BBF6-2DE5CB7A6ECD}" srcOrd="0" destOrd="0" parTransId="{98DEC5AE-C133-47E6-9254-7577D1F353BC}" sibTransId="{2AFAAA7F-5DD8-4F07-BC86-537FB5441B81}"/>
    <dgm:cxn modelId="{304A7C95-1BE4-4261-93DA-5F2C56D87A14}" srcId="{4AC03C49-22AC-487C-98FE-C126A26E9F13}" destId="{7744AECC-D4DE-43BB-875B-B0F82860E261}" srcOrd="2" destOrd="0" parTransId="{0AC7BF25-8606-41DD-9004-063262C0B9E1}" sibTransId="{E478C721-65D0-429E-B535-B803D8596071}"/>
    <dgm:cxn modelId="{897C6A99-2B04-4DBD-AFCB-A6DB79BEF6D5}" type="presOf" srcId="{9EC2602A-A3D3-4609-A212-5364412A3A2F}" destId="{F7AC240E-DB88-4FE6-9753-0CD2FD66B3C4}" srcOrd="1" destOrd="0" presId="urn:microsoft.com/office/officeart/2005/8/layout/lProcess2"/>
    <dgm:cxn modelId="{97365F9D-E438-4DAD-8491-49FEB4450E77}" srcId="{9EC2602A-A3D3-4609-A212-5364412A3A2F}" destId="{F4301867-7B63-4ACC-967F-B057FA5D317E}" srcOrd="1" destOrd="0" parTransId="{10B618CB-2A19-4BD9-B70D-9ECDEC097804}" sibTransId="{EF8BCAB2-2178-42A0-9404-6959FE92A60F}"/>
    <dgm:cxn modelId="{F798929D-10E0-49D7-B634-E8A959B80A97}" srcId="{EE4AF03B-B9C1-4249-AAC9-F64F00A7771C}" destId="{E5C863D6-B69C-4232-9201-9199D5818C7F}" srcOrd="6" destOrd="0" parTransId="{4235F6F7-4469-4CCB-B020-CBC0B3AD5BC0}" sibTransId="{0B5873B7-C99A-45A9-A74A-F1E5586D7123}"/>
    <dgm:cxn modelId="{BAC429AA-6B0F-4371-B19C-C0EA59B842FE}" type="presOf" srcId="{EE4AF03B-B9C1-4249-AAC9-F64F00A7771C}" destId="{A3F401B4-2DA7-4515-8E8F-5481FDCCBD94}" srcOrd="1" destOrd="0" presId="urn:microsoft.com/office/officeart/2005/8/layout/lProcess2"/>
    <dgm:cxn modelId="{A1872CAD-ACC7-4834-AB76-C2CBCD12A14E}" type="presOf" srcId="{EB32AC9E-810C-45CA-9FDC-3D0D006CCBAA}" destId="{6253C8ED-7A51-4616-BBA9-6DCA36C5AC24}" srcOrd="0" destOrd="0" presId="urn:microsoft.com/office/officeart/2005/8/layout/lProcess2"/>
    <dgm:cxn modelId="{684E96B0-B50A-480D-A786-D8E1559EC17D}" type="presOf" srcId="{21D871A8-0691-4FA4-AC1A-B710D0A44A95}" destId="{87C0B8E9-4666-4298-B944-EE4312FF13CC}" srcOrd="0" destOrd="0" presId="urn:microsoft.com/office/officeart/2005/8/layout/lProcess2"/>
    <dgm:cxn modelId="{E7AD30B7-C794-41AF-953A-AF733AB79342}" srcId="{7744AECC-D4DE-43BB-875B-B0F82860E261}" destId="{96C0056B-F6FB-44F2-803D-9B0E8F512F00}" srcOrd="0" destOrd="0" parTransId="{C0D9E984-6B26-408A-BE84-33B738ACE839}" sibTransId="{F1610406-86F3-44E8-BC92-A1637C6518F8}"/>
    <dgm:cxn modelId="{2ECF66B7-73D8-45AF-A803-05FAB01ECBA3}" type="presOf" srcId="{F23C457F-4194-435B-BF61-DB46F97143F3}" destId="{4B3832DF-FA32-44E2-8A43-00C2550EA761}" srcOrd="0" destOrd="0" presId="urn:microsoft.com/office/officeart/2005/8/layout/lProcess2"/>
    <dgm:cxn modelId="{0F1105B8-3B6F-4336-B071-B74B1CDE4A02}" type="presOf" srcId="{4AC03C49-22AC-487C-98FE-C126A26E9F13}" destId="{4AEF9503-CF45-4D8E-BFC6-A1ED65B715F1}" srcOrd="0" destOrd="0" presId="urn:microsoft.com/office/officeart/2005/8/layout/lProcess2"/>
    <dgm:cxn modelId="{C01439B8-8D79-4530-9DCB-1CCD6047FBC6}" type="presOf" srcId="{B0E4EC11-C26B-46E9-BE94-9B3A208AA4A5}" destId="{11543E1F-8CF5-431E-B549-815CA5369855}" srcOrd="0" destOrd="0" presId="urn:microsoft.com/office/officeart/2005/8/layout/lProcess2"/>
    <dgm:cxn modelId="{00AE3FBB-17B3-4C34-88D5-5535E3368D1D}" srcId="{7744AECC-D4DE-43BB-875B-B0F82860E261}" destId="{21D871A8-0691-4FA4-AC1A-B710D0A44A95}" srcOrd="3" destOrd="0" parTransId="{D0A66791-493C-4977-BD6F-9580E42D1A53}" sibTransId="{36DAC8B0-9B8C-4B4E-A775-60A0B646C533}"/>
    <dgm:cxn modelId="{10ABF1BD-C95A-476D-BE45-274D539F9AC7}" srcId="{8313E1A3-2802-45ED-BBF6-2DE5CB7A6ECD}" destId="{376784B8-F16D-474A-BA23-C474A21F7A50}" srcOrd="5" destOrd="0" parTransId="{348DD2A5-2F77-47C8-8C9F-30F707F85889}" sibTransId="{0E4823FB-08E9-4096-9424-5E15A445B76F}"/>
    <dgm:cxn modelId="{1F283ABE-2F07-4253-BEBC-7482F9328F95}" srcId="{7744AECC-D4DE-43BB-875B-B0F82860E261}" destId="{7E5D53E5-9914-4BAA-896A-7554C5F68BD6}" srcOrd="1" destOrd="0" parTransId="{62733A5B-914F-4A6C-B9A5-B73371E04696}" sibTransId="{7CF945E0-F59C-4705-9776-AB543A52CDDC}"/>
    <dgm:cxn modelId="{12E82CC4-9721-45A2-9001-267C2E427608}" type="presOf" srcId="{7744AECC-D4DE-43BB-875B-B0F82860E261}" destId="{B12B480D-0DB8-4F17-AFC4-B293780E9BF4}" srcOrd="0" destOrd="0" presId="urn:microsoft.com/office/officeart/2005/8/layout/lProcess2"/>
    <dgm:cxn modelId="{C7E0D4C7-F8F5-46AD-B75C-9F5B3C77A489}" srcId="{EE4AF03B-B9C1-4249-AAC9-F64F00A7771C}" destId="{8FBF42FD-57B0-4F00-9C2D-89570C8370A7}" srcOrd="0" destOrd="0" parTransId="{2F0BEB04-B10E-4C64-BF9E-3601E5187F42}" sibTransId="{CD510FFB-00D5-44FA-ACD1-91EF394AE9FC}"/>
    <dgm:cxn modelId="{35F674D0-CB93-474C-8DD4-9854FCB28521}" srcId="{9EC2602A-A3D3-4609-A212-5364412A3A2F}" destId="{CE560C06-4A3E-4434-9DA3-6D9DD5DF3797}" srcOrd="4" destOrd="0" parTransId="{F2B3B855-DC7E-4EB3-A76E-4AE420D2712E}" sibTransId="{949AFF5F-C4FE-486A-9569-91026FE6937E}"/>
    <dgm:cxn modelId="{0E9AADD0-EB54-423F-B360-8D69448C35DA}" type="presOf" srcId="{534385ED-B183-4BBC-B29A-FB443457F890}" destId="{4720E858-6A41-41DF-823D-E7750F25B899}" srcOrd="0" destOrd="0" presId="urn:microsoft.com/office/officeart/2005/8/layout/lProcess2"/>
    <dgm:cxn modelId="{0544BED2-6920-422A-8AF3-F5598583D9BE}" type="presOf" srcId="{9CD80751-604A-4755-B5F8-5934851AF5D9}" destId="{25DD0225-2A7A-4C86-AAF0-B3BCBF8E451C}" srcOrd="0" destOrd="0" presId="urn:microsoft.com/office/officeart/2005/8/layout/lProcess2"/>
    <dgm:cxn modelId="{1A3146D5-6DD7-4A84-B207-A095703189D0}" type="presOf" srcId="{7744AECC-D4DE-43BB-875B-B0F82860E261}" destId="{5B048898-8A77-46F9-9A81-2C9A8DFCD96B}" srcOrd="1" destOrd="0" presId="urn:microsoft.com/office/officeart/2005/8/layout/lProcess2"/>
    <dgm:cxn modelId="{DA3110DE-111F-445D-B96B-BAD23DB50037}" type="presOf" srcId="{508C8034-4393-4E7E-A546-C4B2B877ED07}" destId="{6F957B04-B1E2-48BC-89F8-254FB61FF8AD}" srcOrd="0" destOrd="0" presId="urn:microsoft.com/office/officeart/2005/8/layout/lProcess2"/>
    <dgm:cxn modelId="{498014E2-A8DB-4B05-81CB-8FE1C77C011C}" type="presOf" srcId="{DE9A75F4-0860-4FA6-A67B-76FA2D3F8B41}" destId="{4AA0AE8F-38C1-4DCF-A582-7CD078EAC30D}" srcOrd="0" destOrd="0" presId="urn:microsoft.com/office/officeart/2005/8/layout/lProcess2"/>
    <dgm:cxn modelId="{273FC3E4-52EE-4AC3-98AB-E1821906807D}" type="presOf" srcId="{CE560C06-4A3E-4434-9DA3-6D9DD5DF3797}" destId="{003A6874-A867-4743-B924-71DF67D30483}" srcOrd="0" destOrd="0" presId="urn:microsoft.com/office/officeart/2005/8/layout/lProcess2"/>
    <dgm:cxn modelId="{2CBD99E5-328A-46AB-993F-0E33E90CED1B}" srcId="{8313E1A3-2802-45ED-BBF6-2DE5CB7A6ECD}" destId="{96B3F06D-DA7B-4719-88A4-8AE8698B3310}" srcOrd="4" destOrd="0" parTransId="{B87BD896-1F5A-4768-A763-77AB1135FB16}" sibTransId="{C1AFF456-8C95-4A94-8147-AB7BFD257C94}"/>
    <dgm:cxn modelId="{5A528FED-F320-420E-A489-ED1F46D85129}" srcId="{9EC2602A-A3D3-4609-A212-5364412A3A2F}" destId="{113EA427-3C2C-4609-92E2-9E23EC1E76C7}" srcOrd="0" destOrd="0" parTransId="{CECD4AF3-F9A7-4674-A09B-79035D80A721}" sibTransId="{DB96C81A-EE86-43C3-8A79-6B881BDB149B}"/>
    <dgm:cxn modelId="{B7BA65EE-3B2E-4C6E-8E35-761E22941513}" type="presOf" srcId="{6BA1A295-7FCE-41B8-A235-9DF66BC91D06}" destId="{0F37B817-D95C-49E5-A12B-D416BA4B222E}" srcOrd="0" destOrd="0" presId="urn:microsoft.com/office/officeart/2005/8/layout/lProcess2"/>
    <dgm:cxn modelId="{F9B41CF4-AC34-45FF-9F9B-6A7D52CD2EFC}" srcId="{8313E1A3-2802-45ED-BBF6-2DE5CB7A6ECD}" destId="{7413DFF0-1EB6-4734-A9D0-EF2F038950B3}" srcOrd="1" destOrd="0" parTransId="{8027EC5D-7B75-4CCD-9321-0F6C32F5B865}" sibTransId="{D54CFB86-78F3-40BA-B615-C198CB35B14D}"/>
    <dgm:cxn modelId="{72A519F6-16F5-451C-8437-F0C183064627}" srcId="{9EC2602A-A3D3-4609-A212-5364412A3A2F}" destId="{B0E4EC11-C26B-46E9-BE94-9B3A208AA4A5}" srcOrd="3" destOrd="0" parTransId="{044F584B-EB09-4FDB-8E98-892EF33DC27C}" sibTransId="{394924A5-DDB5-4760-8C27-4568EF234335}"/>
    <dgm:cxn modelId="{397E6DFE-1088-47D7-B768-F31AED5978A3}" type="presOf" srcId="{E5C863D6-B69C-4232-9201-9199D5818C7F}" destId="{CF01CB8A-7358-4D94-A299-61E0D6DC0D2F}" srcOrd="0" destOrd="0" presId="urn:microsoft.com/office/officeart/2005/8/layout/lProcess2"/>
    <dgm:cxn modelId="{EBE7DEFE-F5C0-402A-B082-0A7A96A79110}" srcId="{9EC2602A-A3D3-4609-A212-5364412A3A2F}" destId="{886DF92F-A3A8-49E7-BCFC-B6C211B006CE}" srcOrd="6" destOrd="0" parTransId="{A4D3361C-7204-4779-9D1E-2B0D0959707F}" sibTransId="{5E2AF4E3-D187-48B6-A386-012D345D788B}"/>
    <dgm:cxn modelId="{C38111BF-5C16-439A-897C-2EC1C9A9D5D0}" type="presParOf" srcId="{4AEF9503-CF45-4D8E-BFC6-A1ED65B715F1}" destId="{C87AE371-C673-408E-9900-A8FAF447F122}" srcOrd="0" destOrd="0" presId="urn:microsoft.com/office/officeart/2005/8/layout/lProcess2"/>
    <dgm:cxn modelId="{4FAC6A47-7EEE-4AE0-82BE-AE7A01C7E4FA}" type="presParOf" srcId="{C87AE371-C673-408E-9900-A8FAF447F122}" destId="{78CBF1A4-4A15-445D-822B-881AB6A58C9F}" srcOrd="0" destOrd="0" presId="urn:microsoft.com/office/officeart/2005/8/layout/lProcess2"/>
    <dgm:cxn modelId="{204C9911-1220-445A-BF06-8394A6DE7D98}" type="presParOf" srcId="{C87AE371-C673-408E-9900-A8FAF447F122}" destId="{977CC6AC-356F-4630-9267-855CAC3BDE0B}" srcOrd="1" destOrd="0" presId="urn:microsoft.com/office/officeart/2005/8/layout/lProcess2"/>
    <dgm:cxn modelId="{1B4DFD7F-CDBA-4064-A33A-D2FAB62DA431}" type="presParOf" srcId="{C87AE371-C673-408E-9900-A8FAF447F122}" destId="{0878DDDE-101D-42AF-A026-683D9E059347}" srcOrd="2" destOrd="0" presId="urn:microsoft.com/office/officeart/2005/8/layout/lProcess2"/>
    <dgm:cxn modelId="{5F58DFD5-8888-4255-AC3D-BAA5CEF472AE}" type="presParOf" srcId="{0878DDDE-101D-42AF-A026-683D9E059347}" destId="{64A7A05F-474C-490C-B5BC-6560693E565E}" srcOrd="0" destOrd="0" presId="urn:microsoft.com/office/officeart/2005/8/layout/lProcess2"/>
    <dgm:cxn modelId="{A260523B-DCBC-42C4-90F1-874ECAE9C079}" type="presParOf" srcId="{64A7A05F-474C-490C-B5BC-6560693E565E}" destId="{FF3C3CCE-B7E8-4C44-B111-3660BAAF3619}" srcOrd="0" destOrd="0" presId="urn:microsoft.com/office/officeart/2005/8/layout/lProcess2"/>
    <dgm:cxn modelId="{ACCED1E3-9978-4BCD-A193-971D00C58850}" type="presParOf" srcId="{64A7A05F-474C-490C-B5BC-6560693E565E}" destId="{F700DF80-4528-45CE-8179-1CCA366E9BAF}" srcOrd="1" destOrd="0" presId="urn:microsoft.com/office/officeart/2005/8/layout/lProcess2"/>
    <dgm:cxn modelId="{4120946C-C7E1-4D53-A637-CCE9D75324AB}" type="presParOf" srcId="{64A7A05F-474C-490C-B5BC-6560693E565E}" destId="{620FAEC4-65C5-465E-8276-3D31F55A20D3}" srcOrd="2" destOrd="0" presId="urn:microsoft.com/office/officeart/2005/8/layout/lProcess2"/>
    <dgm:cxn modelId="{9E143FEE-DD8D-41DC-A3A0-DB9618C0520A}" type="presParOf" srcId="{64A7A05F-474C-490C-B5BC-6560693E565E}" destId="{E0D79733-1CC5-44A1-95A6-95221AAA2FB6}" srcOrd="3" destOrd="0" presId="urn:microsoft.com/office/officeart/2005/8/layout/lProcess2"/>
    <dgm:cxn modelId="{CA7495CC-33D2-41C1-A730-1434059725AD}" type="presParOf" srcId="{64A7A05F-474C-490C-B5BC-6560693E565E}" destId="{0F37B817-D95C-49E5-A12B-D416BA4B222E}" srcOrd="4" destOrd="0" presId="urn:microsoft.com/office/officeart/2005/8/layout/lProcess2"/>
    <dgm:cxn modelId="{9651AE1B-6D2B-46CE-A486-12C6DAAB7198}" type="presParOf" srcId="{64A7A05F-474C-490C-B5BC-6560693E565E}" destId="{5884D78E-0715-46F2-9958-BC7AD7B3BD94}" srcOrd="5" destOrd="0" presId="urn:microsoft.com/office/officeart/2005/8/layout/lProcess2"/>
    <dgm:cxn modelId="{AE549586-E847-4F75-8B60-20DA67C8D2F1}" type="presParOf" srcId="{64A7A05F-474C-490C-B5BC-6560693E565E}" destId="{6F957B04-B1E2-48BC-89F8-254FB61FF8AD}" srcOrd="6" destOrd="0" presId="urn:microsoft.com/office/officeart/2005/8/layout/lProcess2"/>
    <dgm:cxn modelId="{7E1550A6-FA9D-4933-95E2-63BBA317A231}" type="presParOf" srcId="{64A7A05F-474C-490C-B5BC-6560693E565E}" destId="{F64B978E-D97F-47AD-AFE9-01FA0EB866E6}" srcOrd="7" destOrd="0" presId="urn:microsoft.com/office/officeart/2005/8/layout/lProcess2"/>
    <dgm:cxn modelId="{FCD41DDB-F039-4D42-9CBF-B5CE9E0F5EEE}" type="presParOf" srcId="{64A7A05F-474C-490C-B5BC-6560693E565E}" destId="{5D332A69-01A0-4525-9C72-95A11880EA58}" srcOrd="8" destOrd="0" presId="urn:microsoft.com/office/officeart/2005/8/layout/lProcess2"/>
    <dgm:cxn modelId="{CC3DCB1C-2EE8-4FA8-98A5-D57A72877D07}" type="presParOf" srcId="{64A7A05F-474C-490C-B5BC-6560693E565E}" destId="{6538BF24-189B-4722-A918-A47899B812C7}" srcOrd="9" destOrd="0" presId="urn:microsoft.com/office/officeart/2005/8/layout/lProcess2"/>
    <dgm:cxn modelId="{BCB3BB5C-8DB5-4F93-91FC-5A0A43ACB3CE}" type="presParOf" srcId="{64A7A05F-474C-490C-B5BC-6560693E565E}" destId="{504E5CCE-48CC-4583-93FA-A511890C511D}" srcOrd="10" destOrd="0" presId="urn:microsoft.com/office/officeart/2005/8/layout/lProcess2"/>
    <dgm:cxn modelId="{474AC1A7-4A22-4405-B92B-E737E2C0483D}" type="presParOf" srcId="{64A7A05F-474C-490C-B5BC-6560693E565E}" destId="{3CCA1A4A-DEB4-4280-8C04-D61356482C93}" srcOrd="11" destOrd="0" presId="urn:microsoft.com/office/officeart/2005/8/layout/lProcess2"/>
    <dgm:cxn modelId="{170480E8-437C-4DC1-BA4F-8C4230EABD40}" type="presParOf" srcId="{64A7A05F-474C-490C-B5BC-6560693E565E}" destId="{EEB4926B-F9DA-4789-B0A2-A538255B0A62}" srcOrd="12" destOrd="0" presId="urn:microsoft.com/office/officeart/2005/8/layout/lProcess2"/>
    <dgm:cxn modelId="{7F625007-7158-46E0-9089-00CBD5569086}" type="presParOf" srcId="{64A7A05F-474C-490C-B5BC-6560693E565E}" destId="{DBCDA1EF-8719-4CFD-AAF8-8CE15543B8D4}" srcOrd="13" destOrd="0" presId="urn:microsoft.com/office/officeart/2005/8/layout/lProcess2"/>
    <dgm:cxn modelId="{5FE81960-E40E-41F2-B7EC-6E8565C29FAD}" type="presParOf" srcId="{64A7A05F-474C-490C-B5BC-6560693E565E}" destId="{4B3832DF-FA32-44E2-8A43-00C2550EA761}" srcOrd="14" destOrd="0" presId="urn:microsoft.com/office/officeart/2005/8/layout/lProcess2"/>
    <dgm:cxn modelId="{166309EE-476A-411C-9906-6968C668F52D}" type="presParOf" srcId="{4AEF9503-CF45-4D8E-BFC6-A1ED65B715F1}" destId="{B847F591-CACF-42F5-96C2-4D408A5FD514}" srcOrd="1" destOrd="0" presId="urn:microsoft.com/office/officeart/2005/8/layout/lProcess2"/>
    <dgm:cxn modelId="{5FE1364B-074F-41A5-B16B-0D40E5EE8F79}" type="presParOf" srcId="{4AEF9503-CF45-4D8E-BFC6-A1ED65B715F1}" destId="{C7AFCA17-2941-4C06-AA26-2C5BDC27EE63}" srcOrd="2" destOrd="0" presId="urn:microsoft.com/office/officeart/2005/8/layout/lProcess2"/>
    <dgm:cxn modelId="{53FDEB11-3081-4E3D-B662-65E5F17F9EFC}" type="presParOf" srcId="{C7AFCA17-2941-4C06-AA26-2C5BDC27EE63}" destId="{32390CCF-A542-4110-8BD8-0460F14BA20B}" srcOrd="0" destOrd="0" presId="urn:microsoft.com/office/officeart/2005/8/layout/lProcess2"/>
    <dgm:cxn modelId="{552927EF-7DC1-4EA9-97AC-00AA700CB04E}" type="presParOf" srcId="{C7AFCA17-2941-4C06-AA26-2C5BDC27EE63}" destId="{A3F401B4-2DA7-4515-8E8F-5481FDCCBD94}" srcOrd="1" destOrd="0" presId="urn:microsoft.com/office/officeart/2005/8/layout/lProcess2"/>
    <dgm:cxn modelId="{1711C784-EFFE-43ED-A1E1-0970188463C3}" type="presParOf" srcId="{C7AFCA17-2941-4C06-AA26-2C5BDC27EE63}" destId="{DC6F149F-E0C0-44F6-AF62-D1838886C522}" srcOrd="2" destOrd="0" presId="urn:microsoft.com/office/officeart/2005/8/layout/lProcess2"/>
    <dgm:cxn modelId="{0BED1769-81C5-4135-BD3E-273690329200}" type="presParOf" srcId="{DC6F149F-E0C0-44F6-AF62-D1838886C522}" destId="{28ADE169-C654-4037-8414-B9DDF4DDFE07}" srcOrd="0" destOrd="0" presId="urn:microsoft.com/office/officeart/2005/8/layout/lProcess2"/>
    <dgm:cxn modelId="{14A6CFA9-CD17-4315-BAED-5FDCC8348EA8}" type="presParOf" srcId="{28ADE169-C654-4037-8414-B9DDF4DDFE07}" destId="{0DA72DF9-D7E7-412A-84D2-19648595DE9E}" srcOrd="0" destOrd="0" presId="urn:microsoft.com/office/officeart/2005/8/layout/lProcess2"/>
    <dgm:cxn modelId="{D4A33D5F-22A7-45A6-B036-BC02B397AFB3}" type="presParOf" srcId="{28ADE169-C654-4037-8414-B9DDF4DDFE07}" destId="{E18388AC-2204-4E37-9403-3B80F5D94FC6}" srcOrd="1" destOrd="0" presId="urn:microsoft.com/office/officeart/2005/8/layout/lProcess2"/>
    <dgm:cxn modelId="{573BAE4E-28BC-4EE6-AD13-ADB0A2CA80BA}" type="presParOf" srcId="{28ADE169-C654-4037-8414-B9DDF4DDFE07}" destId="{4AA0AE8F-38C1-4DCF-A582-7CD078EAC30D}" srcOrd="2" destOrd="0" presId="urn:microsoft.com/office/officeart/2005/8/layout/lProcess2"/>
    <dgm:cxn modelId="{17E6E373-B978-4DF9-8A5F-DC43EA67AFE0}" type="presParOf" srcId="{28ADE169-C654-4037-8414-B9DDF4DDFE07}" destId="{3597B47F-D64E-4F76-A648-0BCD9357B25B}" srcOrd="3" destOrd="0" presId="urn:microsoft.com/office/officeart/2005/8/layout/lProcess2"/>
    <dgm:cxn modelId="{1D5D8444-D674-4A69-8A2B-54420520521E}" type="presParOf" srcId="{28ADE169-C654-4037-8414-B9DDF4DDFE07}" destId="{2F133F81-B3B5-4155-AAD7-B86DD86D478A}" srcOrd="4" destOrd="0" presId="urn:microsoft.com/office/officeart/2005/8/layout/lProcess2"/>
    <dgm:cxn modelId="{42DD5379-D120-42BB-9738-EE4085E14999}" type="presParOf" srcId="{28ADE169-C654-4037-8414-B9DDF4DDFE07}" destId="{D0D13F59-6560-462A-854F-A17EFF1905F1}" srcOrd="5" destOrd="0" presId="urn:microsoft.com/office/officeart/2005/8/layout/lProcess2"/>
    <dgm:cxn modelId="{C3E3A92D-9E07-4935-824A-6A9AD7CE102B}" type="presParOf" srcId="{28ADE169-C654-4037-8414-B9DDF4DDFE07}" destId="{BBD4BF0F-D2F7-443A-B78E-221AAC5E2410}" srcOrd="6" destOrd="0" presId="urn:microsoft.com/office/officeart/2005/8/layout/lProcess2"/>
    <dgm:cxn modelId="{3F58FFA8-E61E-4170-898E-6D579D395B25}" type="presParOf" srcId="{28ADE169-C654-4037-8414-B9DDF4DDFE07}" destId="{4B601784-9CB0-48ED-B235-3AF84A3B477E}" srcOrd="7" destOrd="0" presId="urn:microsoft.com/office/officeart/2005/8/layout/lProcess2"/>
    <dgm:cxn modelId="{7FA5328D-6921-4A77-BB6C-D35667ED0A7A}" type="presParOf" srcId="{28ADE169-C654-4037-8414-B9DDF4DDFE07}" destId="{0E2F1E63-C7EE-4839-833E-991FF293241F}" srcOrd="8" destOrd="0" presId="urn:microsoft.com/office/officeart/2005/8/layout/lProcess2"/>
    <dgm:cxn modelId="{1CA9A943-9219-406E-AD48-3BFC207FB10B}" type="presParOf" srcId="{28ADE169-C654-4037-8414-B9DDF4DDFE07}" destId="{32A306A0-D658-4A06-A453-C78ADCA132E9}" srcOrd="9" destOrd="0" presId="urn:microsoft.com/office/officeart/2005/8/layout/lProcess2"/>
    <dgm:cxn modelId="{90D30742-84E2-48AA-BC8C-2BF1A8697046}" type="presParOf" srcId="{28ADE169-C654-4037-8414-B9DDF4DDFE07}" destId="{CCDCC290-F564-4029-A3D7-912948A98BC7}" srcOrd="10" destOrd="0" presId="urn:microsoft.com/office/officeart/2005/8/layout/lProcess2"/>
    <dgm:cxn modelId="{CB348DC9-3443-4135-8B90-E527AD45CE29}" type="presParOf" srcId="{28ADE169-C654-4037-8414-B9DDF4DDFE07}" destId="{0F24A93D-DDD6-4207-9434-E99556CFD059}" srcOrd="11" destOrd="0" presId="urn:microsoft.com/office/officeart/2005/8/layout/lProcess2"/>
    <dgm:cxn modelId="{EC8935D9-74B7-432B-A7C4-00F65848C685}" type="presParOf" srcId="{28ADE169-C654-4037-8414-B9DDF4DDFE07}" destId="{CF01CB8A-7358-4D94-A299-61E0D6DC0D2F}" srcOrd="12" destOrd="0" presId="urn:microsoft.com/office/officeart/2005/8/layout/lProcess2"/>
    <dgm:cxn modelId="{933190A6-A20A-44D1-A127-6CABA3D9FEA0}" type="presParOf" srcId="{4AEF9503-CF45-4D8E-BFC6-A1ED65B715F1}" destId="{F5063283-4523-4536-A58B-8584D9D99A9A}" srcOrd="3" destOrd="0" presId="urn:microsoft.com/office/officeart/2005/8/layout/lProcess2"/>
    <dgm:cxn modelId="{C2F696CF-9D9B-4961-BA04-BAD11A46FE10}" type="presParOf" srcId="{4AEF9503-CF45-4D8E-BFC6-A1ED65B715F1}" destId="{92128589-DB11-4863-8A69-4FEE2A684EE2}" srcOrd="4" destOrd="0" presId="urn:microsoft.com/office/officeart/2005/8/layout/lProcess2"/>
    <dgm:cxn modelId="{444EB1F3-AD1F-4FBB-A538-ECD5983FFF80}" type="presParOf" srcId="{92128589-DB11-4863-8A69-4FEE2A684EE2}" destId="{B12B480D-0DB8-4F17-AFC4-B293780E9BF4}" srcOrd="0" destOrd="0" presId="urn:microsoft.com/office/officeart/2005/8/layout/lProcess2"/>
    <dgm:cxn modelId="{0D4AB6E5-8B39-41D6-B00E-CF4A38A00E7C}" type="presParOf" srcId="{92128589-DB11-4863-8A69-4FEE2A684EE2}" destId="{5B048898-8A77-46F9-9A81-2C9A8DFCD96B}" srcOrd="1" destOrd="0" presId="urn:microsoft.com/office/officeart/2005/8/layout/lProcess2"/>
    <dgm:cxn modelId="{8C878B87-1103-47C4-A6A4-F16E31A57B40}" type="presParOf" srcId="{92128589-DB11-4863-8A69-4FEE2A684EE2}" destId="{01F2ADB7-2A2A-4E2A-989E-F6BAB273E6C4}" srcOrd="2" destOrd="0" presId="urn:microsoft.com/office/officeart/2005/8/layout/lProcess2"/>
    <dgm:cxn modelId="{A6E168C1-78CF-4940-9974-9A89918DB3C6}" type="presParOf" srcId="{01F2ADB7-2A2A-4E2A-989E-F6BAB273E6C4}" destId="{9B8B4B78-AA71-43AE-BA2F-DF80BD680ADA}" srcOrd="0" destOrd="0" presId="urn:microsoft.com/office/officeart/2005/8/layout/lProcess2"/>
    <dgm:cxn modelId="{308EDF73-8F0B-44F9-A2DA-DA8A5131E0E2}" type="presParOf" srcId="{9B8B4B78-AA71-43AE-BA2F-DF80BD680ADA}" destId="{EC31C6DA-CECE-4AA7-B0BD-1908CCAD8A49}" srcOrd="0" destOrd="0" presId="urn:microsoft.com/office/officeart/2005/8/layout/lProcess2"/>
    <dgm:cxn modelId="{1B377B22-D0A7-416F-AA3B-F4F66EEB5EF3}" type="presParOf" srcId="{9B8B4B78-AA71-43AE-BA2F-DF80BD680ADA}" destId="{4BBAE1B9-F783-49C9-8276-680B6A33A2FF}" srcOrd="1" destOrd="0" presId="urn:microsoft.com/office/officeart/2005/8/layout/lProcess2"/>
    <dgm:cxn modelId="{D9A74EAB-D40B-40AF-BC81-9464B07902C9}" type="presParOf" srcId="{9B8B4B78-AA71-43AE-BA2F-DF80BD680ADA}" destId="{74143BD0-5170-474E-ACED-553CD1A5A705}" srcOrd="2" destOrd="0" presId="urn:microsoft.com/office/officeart/2005/8/layout/lProcess2"/>
    <dgm:cxn modelId="{6974EE3E-C6E1-403B-8B29-E2C3E50883B6}" type="presParOf" srcId="{9B8B4B78-AA71-43AE-BA2F-DF80BD680ADA}" destId="{641E9C12-A80C-47D8-B863-491C4CF5CD08}" srcOrd="3" destOrd="0" presId="urn:microsoft.com/office/officeart/2005/8/layout/lProcess2"/>
    <dgm:cxn modelId="{7A73C900-BD2A-4AE3-8E77-5C2F785CB37D}" type="presParOf" srcId="{9B8B4B78-AA71-43AE-BA2F-DF80BD680ADA}" destId="{25DD0225-2A7A-4C86-AAF0-B3BCBF8E451C}" srcOrd="4" destOrd="0" presId="urn:microsoft.com/office/officeart/2005/8/layout/lProcess2"/>
    <dgm:cxn modelId="{C8C83F1D-CBB0-4A41-97CB-EBD8F79607E6}" type="presParOf" srcId="{9B8B4B78-AA71-43AE-BA2F-DF80BD680ADA}" destId="{93842D1C-B6F9-42ED-B7EB-84E3D54CB09A}" srcOrd="5" destOrd="0" presId="urn:microsoft.com/office/officeart/2005/8/layout/lProcess2"/>
    <dgm:cxn modelId="{E91AA271-2583-47DB-98CA-94E47C3CE5EE}" type="presParOf" srcId="{9B8B4B78-AA71-43AE-BA2F-DF80BD680ADA}" destId="{87C0B8E9-4666-4298-B944-EE4312FF13CC}" srcOrd="6" destOrd="0" presId="urn:microsoft.com/office/officeart/2005/8/layout/lProcess2"/>
    <dgm:cxn modelId="{17407E3B-8A26-40AA-A4E1-39C9D6180DC9}" type="presParOf" srcId="{9B8B4B78-AA71-43AE-BA2F-DF80BD680ADA}" destId="{C9003B79-F490-4B45-98DD-8387EDC1559A}" srcOrd="7" destOrd="0" presId="urn:microsoft.com/office/officeart/2005/8/layout/lProcess2"/>
    <dgm:cxn modelId="{C1C49CEE-ACD5-4B5F-95E8-821DD6647CCD}" type="presParOf" srcId="{9B8B4B78-AA71-43AE-BA2F-DF80BD680ADA}" destId="{8208EA95-CA16-46D3-905C-BD5D046904FE}" srcOrd="8" destOrd="0" presId="urn:microsoft.com/office/officeart/2005/8/layout/lProcess2"/>
    <dgm:cxn modelId="{91FB1C16-6450-494E-9E26-385CC85D1ECC}" type="presParOf" srcId="{4AEF9503-CF45-4D8E-BFC6-A1ED65B715F1}" destId="{012B3533-A6CC-41DE-A617-E99BD808B3AB}" srcOrd="5" destOrd="0" presId="urn:microsoft.com/office/officeart/2005/8/layout/lProcess2"/>
    <dgm:cxn modelId="{9EC887F6-BCE9-4FA9-84E6-04A0775E147E}" type="presParOf" srcId="{4AEF9503-CF45-4D8E-BFC6-A1ED65B715F1}" destId="{85E1C656-098A-44FF-9566-3B75B4A59DCC}" srcOrd="6" destOrd="0" presId="urn:microsoft.com/office/officeart/2005/8/layout/lProcess2"/>
    <dgm:cxn modelId="{5A3E2491-B80F-4838-9BE6-9BF78928CF7E}" type="presParOf" srcId="{85E1C656-098A-44FF-9566-3B75B4A59DCC}" destId="{81F35045-118C-417C-99E6-54B286221AF0}" srcOrd="0" destOrd="0" presId="urn:microsoft.com/office/officeart/2005/8/layout/lProcess2"/>
    <dgm:cxn modelId="{B49F5162-38E4-4AE6-88F9-9CED1E6E9733}" type="presParOf" srcId="{85E1C656-098A-44FF-9566-3B75B4A59DCC}" destId="{F7AC240E-DB88-4FE6-9753-0CD2FD66B3C4}" srcOrd="1" destOrd="0" presId="urn:microsoft.com/office/officeart/2005/8/layout/lProcess2"/>
    <dgm:cxn modelId="{F810A6E2-D444-406F-AE65-633BD255C197}" type="presParOf" srcId="{85E1C656-098A-44FF-9566-3B75B4A59DCC}" destId="{5705A3B7-207B-4A26-BF16-8D0A265CE83F}" srcOrd="2" destOrd="0" presId="urn:microsoft.com/office/officeart/2005/8/layout/lProcess2"/>
    <dgm:cxn modelId="{DE0D2E36-7028-4A17-BB69-5DBE147B37C6}" type="presParOf" srcId="{5705A3B7-207B-4A26-BF16-8D0A265CE83F}" destId="{8DEA8A28-12D8-4336-B2D9-22E520C991D5}" srcOrd="0" destOrd="0" presId="urn:microsoft.com/office/officeart/2005/8/layout/lProcess2"/>
    <dgm:cxn modelId="{B234542B-692D-4971-8BFA-E3927FB2233F}" type="presParOf" srcId="{8DEA8A28-12D8-4336-B2D9-22E520C991D5}" destId="{1D434C3B-D14C-4278-8C02-C5AA4D4BAF97}" srcOrd="0" destOrd="0" presId="urn:microsoft.com/office/officeart/2005/8/layout/lProcess2"/>
    <dgm:cxn modelId="{5D1F12E5-5D4E-45A2-9BBB-39D21C9E210E}" type="presParOf" srcId="{8DEA8A28-12D8-4336-B2D9-22E520C991D5}" destId="{2F420EFE-175B-4257-9321-CC8CC835F634}" srcOrd="1" destOrd="0" presId="urn:microsoft.com/office/officeart/2005/8/layout/lProcess2"/>
    <dgm:cxn modelId="{09A797E6-6AAD-4F71-B34D-9451EF7B08AF}" type="presParOf" srcId="{8DEA8A28-12D8-4336-B2D9-22E520C991D5}" destId="{15A5B76B-8BF8-4854-95DE-A8BD2A7F0407}" srcOrd="2" destOrd="0" presId="urn:microsoft.com/office/officeart/2005/8/layout/lProcess2"/>
    <dgm:cxn modelId="{60EA56F4-D8EA-4267-93DC-78150BD1FB64}" type="presParOf" srcId="{8DEA8A28-12D8-4336-B2D9-22E520C991D5}" destId="{29C946D8-6E85-4C32-A8D2-C352EADB47C9}" srcOrd="3" destOrd="0" presId="urn:microsoft.com/office/officeart/2005/8/layout/lProcess2"/>
    <dgm:cxn modelId="{BCDF666F-A898-4F45-AE7C-790D9CE5A042}" type="presParOf" srcId="{8DEA8A28-12D8-4336-B2D9-22E520C991D5}" destId="{6253C8ED-7A51-4616-BBA9-6DCA36C5AC24}" srcOrd="4" destOrd="0" presId="urn:microsoft.com/office/officeart/2005/8/layout/lProcess2"/>
    <dgm:cxn modelId="{4AAB1883-9D4A-4800-B0FA-84DC2C67E974}" type="presParOf" srcId="{8DEA8A28-12D8-4336-B2D9-22E520C991D5}" destId="{CA4185B5-F366-458F-A18C-A4299B4C2089}" srcOrd="5" destOrd="0" presId="urn:microsoft.com/office/officeart/2005/8/layout/lProcess2"/>
    <dgm:cxn modelId="{0DFF0DB5-45CE-4154-A97F-393F3C4EAC4E}" type="presParOf" srcId="{8DEA8A28-12D8-4336-B2D9-22E520C991D5}" destId="{11543E1F-8CF5-431E-B549-815CA5369855}" srcOrd="6" destOrd="0" presId="urn:microsoft.com/office/officeart/2005/8/layout/lProcess2"/>
    <dgm:cxn modelId="{E567D75D-EE78-4B4E-BB32-2B455AF1E065}" type="presParOf" srcId="{8DEA8A28-12D8-4336-B2D9-22E520C991D5}" destId="{CA9755E4-C73D-4A43-86AD-B6D58B80EA56}" srcOrd="7" destOrd="0" presId="urn:microsoft.com/office/officeart/2005/8/layout/lProcess2"/>
    <dgm:cxn modelId="{9A90ABB5-0864-4F56-8019-6896DD32D893}" type="presParOf" srcId="{8DEA8A28-12D8-4336-B2D9-22E520C991D5}" destId="{003A6874-A867-4743-B924-71DF67D30483}" srcOrd="8" destOrd="0" presId="urn:microsoft.com/office/officeart/2005/8/layout/lProcess2"/>
    <dgm:cxn modelId="{37C55F75-B6AE-4820-BBEF-539F2DEE803E}" type="presParOf" srcId="{8DEA8A28-12D8-4336-B2D9-22E520C991D5}" destId="{7CAD802F-1981-4ED5-8244-F91C7D10D483}" srcOrd="9" destOrd="0" presId="urn:microsoft.com/office/officeart/2005/8/layout/lProcess2"/>
    <dgm:cxn modelId="{9C9A49F9-9505-443C-8A98-8B3788E05E6B}" type="presParOf" srcId="{8DEA8A28-12D8-4336-B2D9-22E520C991D5}" destId="{4720E858-6A41-41DF-823D-E7750F25B899}" srcOrd="10" destOrd="0" presId="urn:microsoft.com/office/officeart/2005/8/layout/lProcess2"/>
    <dgm:cxn modelId="{BF86A81A-6D96-4B20-83C2-51443B49B49A}" type="presParOf" srcId="{8DEA8A28-12D8-4336-B2D9-22E520C991D5}" destId="{4AFBB010-D5B9-4DEB-912F-DED0555F87BF}" srcOrd="11" destOrd="0" presId="urn:microsoft.com/office/officeart/2005/8/layout/lProcess2"/>
    <dgm:cxn modelId="{3BF861BB-16AA-4AF6-8EFB-FDBB8E38A7B2}" type="presParOf" srcId="{8DEA8A28-12D8-4336-B2D9-22E520C991D5}" destId="{1B5864F4-8928-4779-9EB5-F3BE87ABF239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6D3D2-48E3-4656-BF21-81664CEBB268}">
      <dsp:nvSpPr>
        <dsp:cNvPr id="0" name=""/>
        <dsp:cNvSpPr/>
      </dsp:nvSpPr>
      <dsp:spPr>
        <a:xfrm>
          <a:off x="3631353" y="0"/>
          <a:ext cx="4929293" cy="492929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84188-1BF6-414A-B651-505A24A45BD9}">
      <dsp:nvSpPr>
        <dsp:cNvPr id="0" name=""/>
        <dsp:cNvSpPr/>
      </dsp:nvSpPr>
      <dsp:spPr>
        <a:xfrm>
          <a:off x="1503162" y="492217"/>
          <a:ext cx="4572005" cy="1922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Outlier Detector</a:t>
          </a:r>
          <a:endParaRPr lang="en-US" sz="3200" kern="1200" dirty="0"/>
        </a:p>
      </dsp:txBody>
      <dsp:txXfrm>
        <a:off x="1597007" y="586062"/>
        <a:ext cx="4384315" cy="1734734"/>
      </dsp:txXfrm>
    </dsp:sp>
    <dsp:sp modelId="{C1C554D6-289E-4DD0-8780-425721E547F8}">
      <dsp:nvSpPr>
        <dsp:cNvPr id="0" name=""/>
        <dsp:cNvSpPr/>
      </dsp:nvSpPr>
      <dsp:spPr>
        <a:xfrm>
          <a:off x="6079902" y="492217"/>
          <a:ext cx="4572005" cy="1922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Pattern Violation Detector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srgbClr val="FFFF00"/>
              </a:solidFill>
            </a:rPr>
            <a:t>[\w\.-]+@[\w\.-]+</a:t>
          </a:r>
          <a:endParaRPr lang="en-US" sz="2800" b="0" kern="1200" dirty="0">
            <a:solidFill>
              <a:srgbClr val="FFFF00"/>
            </a:solidFill>
          </a:endParaRPr>
        </a:p>
      </dsp:txBody>
      <dsp:txXfrm>
        <a:off x="6173747" y="586062"/>
        <a:ext cx="4384315" cy="1734734"/>
      </dsp:txXfrm>
    </dsp:sp>
    <dsp:sp modelId="{DC2AC935-3AE8-4098-9E0B-26107E9CAFD1}">
      <dsp:nvSpPr>
        <dsp:cNvPr id="0" name=""/>
        <dsp:cNvSpPr/>
      </dsp:nvSpPr>
      <dsp:spPr>
        <a:xfrm>
          <a:off x="1503162" y="2555234"/>
          <a:ext cx="4572005" cy="1922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Rule Violation Detector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rgbClr val="FFFF00"/>
              </a:solidFill>
            </a:rPr>
            <a:t>Same zip code </a:t>
          </a:r>
          <a:r>
            <a:rPr lang="en-US" sz="2800" b="0" kern="1200" dirty="0">
              <a:solidFill>
                <a:srgbClr val="FFFF00"/>
              </a:solidFill>
              <a:sym typeface="Wingdings" pitchFamily="2" charset="2"/>
            </a:rPr>
            <a:t> </a:t>
          </a:r>
          <a:r>
            <a:rPr lang="en-US" sz="2800" b="0" kern="1200" dirty="0">
              <a:solidFill>
                <a:srgbClr val="FFFF00"/>
              </a:solidFill>
            </a:rPr>
            <a:t>same city</a:t>
          </a:r>
        </a:p>
      </dsp:txBody>
      <dsp:txXfrm>
        <a:off x="1597007" y="2649079"/>
        <a:ext cx="4384315" cy="1734734"/>
      </dsp:txXfrm>
    </dsp:sp>
    <dsp:sp modelId="{B3535BB0-C56D-4DD9-A530-4D9F3E3D4416}">
      <dsp:nvSpPr>
        <dsp:cNvPr id="0" name=""/>
        <dsp:cNvSpPr/>
      </dsp:nvSpPr>
      <dsp:spPr>
        <a:xfrm>
          <a:off x="6079902" y="2555234"/>
          <a:ext cx="4572005" cy="1922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Knowledge Base Violation Detector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rgbClr val="FFFF00"/>
              </a:solidFill>
            </a:rPr>
            <a:t>Germany </a:t>
          </a:r>
          <a:r>
            <a:rPr lang="en-US" sz="2800" b="0" kern="1200" dirty="0" err="1">
              <a:solidFill>
                <a:srgbClr val="FFFF00"/>
              </a:solidFill>
            </a:rPr>
            <a:t>HasCapital</a:t>
          </a:r>
          <a:r>
            <a:rPr lang="en-US" sz="2800" b="0" kern="1200" dirty="0">
              <a:solidFill>
                <a:srgbClr val="FFFF00"/>
              </a:solidFill>
            </a:rPr>
            <a:t> Berlin</a:t>
          </a:r>
        </a:p>
      </dsp:txBody>
      <dsp:txXfrm>
        <a:off x="6173747" y="2649079"/>
        <a:ext cx="4384315" cy="1734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93D47-C486-4DD9-B423-E5BE84353605}">
      <dsp:nvSpPr>
        <dsp:cNvPr id="0" name=""/>
        <dsp:cNvSpPr/>
      </dsp:nvSpPr>
      <dsp:spPr>
        <a:xfrm>
          <a:off x="0" y="3266"/>
          <a:ext cx="8898007" cy="641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Algorithm Selection</a:t>
          </a:r>
        </a:p>
      </dsp:txBody>
      <dsp:txXfrm>
        <a:off x="31333" y="34599"/>
        <a:ext cx="8835341" cy="579201"/>
      </dsp:txXfrm>
    </dsp:sp>
    <dsp:sp modelId="{94649BAB-C570-4F4A-BDF1-B80BA2D56B0E}">
      <dsp:nvSpPr>
        <dsp:cNvPr id="0" name=""/>
        <dsp:cNvSpPr/>
      </dsp:nvSpPr>
      <dsp:spPr>
        <a:xfrm>
          <a:off x="0" y="645133"/>
          <a:ext cx="8898007" cy="2684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512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Which algorithms should we run?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Running only one leads to poor recall.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Running all of them leads to poor precision. [PVLDB’16]</a:t>
          </a:r>
        </a:p>
        <a:p>
          <a:pPr marL="571500" lvl="2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Learning the aggregation requires a lot of training data. [SSDBM’18] </a:t>
          </a:r>
        </a:p>
        <a:p>
          <a:pPr marL="571500" lvl="2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/>
        </a:p>
      </dsp:txBody>
      <dsp:txXfrm>
        <a:off x="0" y="645133"/>
        <a:ext cx="8898007" cy="2684171"/>
      </dsp:txXfrm>
    </dsp:sp>
    <dsp:sp modelId="{2A322567-5076-4B24-8E99-A5E58CF55B35}">
      <dsp:nvSpPr>
        <dsp:cNvPr id="0" name=""/>
        <dsp:cNvSpPr/>
      </dsp:nvSpPr>
      <dsp:spPr>
        <a:xfrm>
          <a:off x="0" y="3329304"/>
          <a:ext cx="8898007" cy="641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Algorithm Configuration</a:t>
          </a:r>
        </a:p>
      </dsp:txBody>
      <dsp:txXfrm>
        <a:off x="31333" y="3360637"/>
        <a:ext cx="8835341" cy="579201"/>
      </dsp:txXfrm>
    </dsp:sp>
    <dsp:sp modelId="{A3BB21E0-8F7B-40E4-98B4-A5D971B60C6C}">
      <dsp:nvSpPr>
        <dsp:cNvPr id="0" name=""/>
        <dsp:cNvSpPr/>
      </dsp:nvSpPr>
      <dsp:spPr>
        <a:xfrm>
          <a:off x="0" y="3971171"/>
          <a:ext cx="8898007" cy="38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512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How should the selected algorithms be configured?</a:t>
          </a:r>
        </a:p>
      </dsp:txBody>
      <dsp:txXfrm>
        <a:off x="0" y="3971171"/>
        <a:ext cx="8898007" cy="3871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9C8DB-B8E9-864B-BC3B-690D2E022752}">
      <dsp:nvSpPr>
        <dsp:cNvPr id="0" name=""/>
        <dsp:cNvSpPr/>
      </dsp:nvSpPr>
      <dsp:spPr>
        <a:xfrm>
          <a:off x="0" y="48969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REDS: </a:t>
          </a:r>
          <a:r>
            <a:rPr lang="en-US" sz="3400" kern="1200" dirty="0"/>
            <a:t>Automated tool selection based on meta-learning [SSDBM’19]</a:t>
          </a:r>
        </a:p>
      </dsp:txBody>
      <dsp:txXfrm>
        <a:off x="66025" y="114994"/>
        <a:ext cx="10383550" cy="1220470"/>
      </dsp:txXfrm>
    </dsp:sp>
    <dsp:sp modelId="{A8021A10-B912-794C-A3CB-74345CCA3AB4}">
      <dsp:nvSpPr>
        <dsp:cNvPr id="0" name=""/>
        <dsp:cNvSpPr/>
      </dsp:nvSpPr>
      <dsp:spPr>
        <a:xfrm>
          <a:off x="0" y="1499409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ED2: </a:t>
          </a:r>
          <a:r>
            <a:rPr lang="en-US" sz="3400" kern="1200" dirty="0"/>
            <a:t>Error detection as a active learning task [CIKM’19]</a:t>
          </a:r>
        </a:p>
      </dsp:txBody>
      <dsp:txXfrm>
        <a:off x="66025" y="1565434"/>
        <a:ext cx="10383550" cy="1220470"/>
      </dsp:txXfrm>
    </dsp:sp>
    <dsp:sp modelId="{3E94E519-FA32-1945-BC6D-24D31FF4C309}">
      <dsp:nvSpPr>
        <dsp:cNvPr id="0" name=""/>
        <dsp:cNvSpPr/>
      </dsp:nvSpPr>
      <dsp:spPr>
        <a:xfrm>
          <a:off x="0" y="2949848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 err="1"/>
            <a:t>Raha</a:t>
          </a:r>
          <a:r>
            <a:rPr lang="en-US" sz="3400" b="1" kern="1200" dirty="0"/>
            <a:t>: </a:t>
          </a:r>
          <a:r>
            <a:rPr lang="en-US" sz="3400" b="0" kern="1200" dirty="0"/>
            <a:t>F</a:t>
          </a:r>
          <a:r>
            <a:rPr lang="en-US" sz="3400" kern="1200" dirty="0"/>
            <a:t>orks both of the above [SIGMOD’19]</a:t>
          </a:r>
        </a:p>
      </dsp:txBody>
      <dsp:txXfrm>
        <a:off x="66025" y="3015873"/>
        <a:ext cx="10383550" cy="12204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9C8DB-B8E9-864B-BC3B-690D2E022752}">
      <dsp:nvSpPr>
        <dsp:cNvPr id="0" name=""/>
        <dsp:cNvSpPr/>
      </dsp:nvSpPr>
      <dsp:spPr>
        <a:xfrm>
          <a:off x="0" y="48969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REDS: </a:t>
          </a:r>
          <a:r>
            <a:rPr lang="en-US" sz="3400" kern="1200" dirty="0"/>
            <a:t>Automated tool selection based on meta-learning [SSDBM’19]</a:t>
          </a:r>
        </a:p>
      </dsp:txBody>
      <dsp:txXfrm>
        <a:off x="66025" y="114994"/>
        <a:ext cx="10383550" cy="1220470"/>
      </dsp:txXfrm>
    </dsp:sp>
    <dsp:sp modelId="{A8021A10-B912-794C-A3CB-74345CCA3AB4}">
      <dsp:nvSpPr>
        <dsp:cNvPr id="0" name=""/>
        <dsp:cNvSpPr/>
      </dsp:nvSpPr>
      <dsp:spPr>
        <a:xfrm>
          <a:off x="0" y="1499409"/>
          <a:ext cx="10515600" cy="13525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ED2: </a:t>
          </a:r>
          <a:r>
            <a:rPr lang="en-US" sz="3400" kern="1200" dirty="0"/>
            <a:t>Error detection as a active learning task [CIKM’19]</a:t>
          </a:r>
        </a:p>
      </dsp:txBody>
      <dsp:txXfrm>
        <a:off x="66025" y="1565434"/>
        <a:ext cx="10383550" cy="1220470"/>
      </dsp:txXfrm>
    </dsp:sp>
    <dsp:sp modelId="{3E94E519-FA32-1945-BC6D-24D31FF4C309}">
      <dsp:nvSpPr>
        <dsp:cNvPr id="0" name=""/>
        <dsp:cNvSpPr/>
      </dsp:nvSpPr>
      <dsp:spPr>
        <a:xfrm>
          <a:off x="0" y="2949848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 err="1"/>
            <a:t>Raha</a:t>
          </a:r>
          <a:r>
            <a:rPr lang="en-US" sz="3400" b="1" kern="1200" dirty="0"/>
            <a:t>: </a:t>
          </a:r>
          <a:r>
            <a:rPr lang="en-US" sz="3400" b="0" kern="1200" dirty="0"/>
            <a:t>F</a:t>
          </a:r>
          <a:r>
            <a:rPr lang="en-US" sz="3400" kern="1200" dirty="0"/>
            <a:t>orks both of the above [SIGMOD’19]</a:t>
          </a:r>
        </a:p>
      </dsp:txBody>
      <dsp:txXfrm>
        <a:off x="66025" y="3015873"/>
        <a:ext cx="10383550" cy="12204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5671D-090E-48F1-AD4E-CCE14A72DEDD}">
      <dsp:nvSpPr>
        <dsp:cNvPr id="0" name=""/>
        <dsp:cNvSpPr/>
      </dsp:nvSpPr>
      <dsp:spPr>
        <a:xfrm>
          <a:off x="818634" y="24003"/>
          <a:ext cx="2991611" cy="103894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86F18-34DC-4944-9937-9C4997E1CBF2}">
      <dsp:nvSpPr>
        <dsp:cNvPr id="0" name=""/>
        <dsp:cNvSpPr/>
      </dsp:nvSpPr>
      <dsp:spPr>
        <a:xfrm>
          <a:off x="2029194" y="2568033"/>
          <a:ext cx="579769" cy="37105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CD416-5D70-48E8-93AF-16F8B7ED2CC3}">
      <dsp:nvSpPr>
        <dsp:cNvPr id="0" name=""/>
        <dsp:cNvSpPr/>
      </dsp:nvSpPr>
      <dsp:spPr>
        <a:xfrm>
          <a:off x="618285" y="2494207"/>
          <a:ext cx="3617429" cy="1437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Feature Vector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=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Dirtiness Profile!</a:t>
          </a:r>
          <a:endParaRPr lang="en-US" sz="2800" kern="1200" dirty="0"/>
        </a:p>
      </dsp:txBody>
      <dsp:txXfrm>
        <a:off x="618285" y="2494207"/>
        <a:ext cx="3617429" cy="1437059"/>
      </dsp:txXfrm>
    </dsp:sp>
    <dsp:sp modelId="{9900A605-2782-4E80-AADE-726422DA0A0D}">
      <dsp:nvSpPr>
        <dsp:cNvPr id="0" name=""/>
        <dsp:cNvSpPr/>
      </dsp:nvSpPr>
      <dsp:spPr>
        <a:xfrm>
          <a:off x="695723" y="-103545"/>
          <a:ext cx="3246710" cy="259736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0D03B-81D5-497E-84C4-48DD6A20D58F}">
      <dsp:nvSpPr>
        <dsp:cNvPr id="0" name=""/>
        <dsp:cNvSpPr/>
      </dsp:nvSpPr>
      <dsp:spPr>
        <a:xfrm rot="5400000">
          <a:off x="4174948" y="-1562962"/>
          <a:ext cx="1025840" cy="44121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Top Keywords</a:t>
          </a:r>
        </a:p>
      </dsp:txBody>
      <dsp:txXfrm rot="-5400000">
        <a:off x="2481813" y="180250"/>
        <a:ext cx="4362034" cy="925686"/>
      </dsp:txXfrm>
    </dsp:sp>
    <dsp:sp modelId="{CB8F31BA-4CFD-4BD2-A47C-5395D342BF18}">
      <dsp:nvSpPr>
        <dsp:cNvPr id="0" name=""/>
        <dsp:cNvSpPr/>
      </dsp:nvSpPr>
      <dsp:spPr>
        <a:xfrm>
          <a:off x="0" y="1942"/>
          <a:ext cx="2481812" cy="1282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Content Profiler</a:t>
          </a:r>
        </a:p>
      </dsp:txBody>
      <dsp:txXfrm>
        <a:off x="62597" y="64539"/>
        <a:ext cx="2356618" cy="1157106"/>
      </dsp:txXfrm>
    </dsp:sp>
    <dsp:sp modelId="{26A0E23B-E146-4AC4-9435-0B4E2ECE499E}">
      <dsp:nvSpPr>
        <dsp:cNvPr id="0" name=""/>
        <dsp:cNvSpPr/>
      </dsp:nvSpPr>
      <dsp:spPr>
        <a:xfrm rot="5400000">
          <a:off x="4174948" y="-216546"/>
          <a:ext cx="1025840" cy="44121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Size of dataset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Uniqueness, #of null values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String patterns ….</a:t>
          </a:r>
        </a:p>
      </dsp:txBody>
      <dsp:txXfrm rot="-5400000">
        <a:off x="2481813" y="1526666"/>
        <a:ext cx="4362034" cy="925686"/>
      </dsp:txXfrm>
    </dsp:sp>
    <dsp:sp modelId="{B0596FBD-AC09-4367-9F37-38489B5A3030}">
      <dsp:nvSpPr>
        <dsp:cNvPr id="0" name=""/>
        <dsp:cNvSpPr/>
      </dsp:nvSpPr>
      <dsp:spPr>
        <a:xfrm>
          <a:off x="0" y="1348358"/>
          <a:ext cx="2481812" cy="1282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Structure Profiler</a:t>
          </a:r>
        </a:p>
      </dsp:txBody>
      <dsp:txXfrm>
        <a:off x="62597" y="1410955"/>
        <a:ext cx="2356618" cy="1157106"/>
      </dsp:txXfrm>
    </dsp:sp>
    <dsp:sp modelId="{F8920F71-442F-4782-860C-493461155357}">
      <dsp:nvSpPr>
        <dsp:cNvPr id="0" name=""/>
        <dsp:cNvSpPr/>
      </dsp:nvSpPr>
      <dsp:spPr>
        <a:xfrm rot="5400000">
          <a:off x="4174948" y="1129869"/>
          <a:ext cx="1025840" cy="44121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Normalized output size of tools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Normalized overlap of tools’ outputs</a:t>
          </a:r>
        </a:p>
      </dsp:txBody>
      <dsp:txXfrm rot="-5400000">
        <a:off x="2481813" y="2873082"/>
        <a:ext cx="4362034" cy="925686"/>
      </dsp:txXfrm>
    </dsp:sp>
    <dsp:sp modelId="{A3F3F38B-5D5A-4B69-B82D-955C3ED2CB74}">
      <dsp:nvSpPr>
        <dsp:cNvPr id="0" name=""/>
        <dsp:cNvSpPr/>
      </dsp:nvSpPr>
      <dsp:spPr>
        <a:xfrm>
          <a:off x="0" y="2694774"/>
          <a:ext cx="2481812" cy="1282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Quality Profiler</a:t>
          </a:r>
        </a:p>
      </dsp:txBody>
      <dsp:txXfrm>
        <a:off x="62597" y="2757371"/>
        <a:ext cx="2356618" cy="11571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93D47-C486-4DD9-B423-E5BE84353605}">
      <dsp:nvSpPr>
        <dsp:cNvPr id="0" name=""/>
        <dsp:cNvSpPr/>
      </dsp:nvSpPr>
      <dsp:spPr>
        <a:xfrm>
          <a:off x="0" y="53774"/>
          <a:ext cx="10515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Hierarchical Clustering</a:t>
          </a:r>
        </a:p>
      </dsp:txBody>
      <dsp:txXfrm>
        <a:off x="59399" y="113173"/>
        <a:ext cx="10396802" cy="1098002"/>
      </dsp:txXfrm>
    </dsp:sp>
    <dsp:sp modelId="{94649BAB-C570-4F4A-BDF1-B80BA2D56B0E}">
      <dsp:nvSpPr>
        <dsp:cNvPr id="0" name=""/>
        <dsp:cNvSpPr/>
      </dsp:nvSpPr>
      <dsp:spPr>
        <a:xfrm>
          <a:off x="0" y="1270574"/>
          <a:ext cx="10515600" cy="316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Until the labeling budget is depleted: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Increase the number of clusters in each column (start with 2 per column)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Draw a tuple that covers as many unlabeled clusters as possible </a:t>
          </a:r>
          <a:r>
            <a:rPr lang="en-US" sz="2800" kern="1200" dirty="0">
              <a:solidFill>
                <a:srgbClr val="FF0000"/>
              </a:solidFill>
            </a:rPr>
            <a:t>across all columns</a:t>
          </a:r>
          <a:r>
            <a:rPr lang="en-US" sz="2800" kern="1200" dirty="0"/>
            <a:t>.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Ask the user to label the tuple.</a:t>
          </a:r>
        </a:p>
        <a:p>
          <a:pPr marL="571500" lvl="2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Propagate labels and resolve labeling conflicts</a:t>
          </a:r>
        </a:p>
      </dsp:txBody>
      <dsp:txXfrm>
        <a:off x="0" y="1270574"/>
        <a:ext cx="10515600" cy="31619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BF1A4-4A15-445D-822B-881AB6A58C9F}">
      <dsp:nvSpPr>
        <dsp:cNvPr id="0" name=""/>
        <dsp:cNvSpPr/>
      </dsp:nvSpPr>
      <dsp:spPr>
        <a:xfrm>
          <a:off x="2887" y="0"/>
          <a:ext cx="2833814" cy="48581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+mn-lt"/>
            </a:rPr>
            <a:t>8 Datasets</a:t>
          </a:r>
        </a:p>
      </dsp:txBody>
      <dsp:txXfrm>
        <a:off x="2887" y="0"/>
        <a:ext cx="2833814" cy="1457431"/>
      </dsp:txXfrm>
    </dsp:sp>
    <dsp:sp modelId="{FF3C3CCE-B7E8-4C44-B111-3660BAAF3619}">
      <dsp:nvSpPr>
        <dsp:cNvPr id="0" name=""/>
        <dsp:cNvSpPr/>
      </dsp:nvSpPr>
      <dsp:spPr>
        <a:xfrm>
          <a:off x="286269" y="1458321"/>
          <a:ext cx="2267051" cy="3476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Hospital [8]</a:t>
          </a:r>
        </a:p>
      </dsp:txBody>
      <dsp:txXfrm>
        <a:off x="296453" y="1468505"/>
        <a:ext cx="2246683" cy="327325"/>
      </dsp:txXfrm>
    </dsp:sp>
    <dsp:sp modelId="{620FAEC4-65C5-465E-8276-3D31F55A20D3}">
      <dsp:nvSpPr>
        <dsp:cNvPr id="0" name=""/>
        <dsp:cNvSpPr/>
      </dsp:nvSpPr>
      <dsp:spPr>
        <a:xfrm>
          <a:off x="286269" y="1859506"/>
          <a:ext cx="2267051" cy="3476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Flights [8]</a:t>
          </a:r>
        </a:p>
      </dsp:txBody>
      <dsp:txXfrm>
        <a:off x="296453" y="1869690"/>
        <a:ext cx="2246683" cy="327325"/>
      </dsp:txXfrm>
    </dsp:sp>
    <dsp:sp modelId="{0F37B817-D95C-49E5-A12B-D416BA4B222E}">
      <dsp:nvSpPr>
        <dsp:cNvPr id="0" name=""/>
        <dsp:cNvSpPr/>
      </dsp:nvSpPr>
      <dsp:spPr>
        <a:xfrm>
          <a:off x="286269" y="2260691"/>
          <a:ext cx="2267051" cy="3476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Address</a:t>
          </a:r>
        </a:p>
      </dsp:txBody>
      <dsp:txXfrm>
        <a:off x="296453" y="2270875"/>
        <a:ext cx="2246683" cy="327325"/>
      </dsp:txXfrm>
    </dsp:sp>
    <dsp:sp modelId="{6F957B04-B1E2-48BC-89F8-254FB61FF8AD}">
      <dsp:nvSpPr>
        <dsp:cNvPr id="0" name=""/>
        <dsp:cNvSpPr/>
      </dsp:nvSpPr>
      <dsp:spPr>
        <a:xfrm>
          <a:off x="286269" y="2661876"/>
          <a:ext cx="2267051" cy="3476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Beers [9]</a:t>
          </a:r>
        </a:p>
      </dsp:txBody>
      <dsp:txXfrm>
        <a:off x="296453" y="2672060"/>
        <a:ext cx="2246683" cy="327325"/>
      </dsp:txXfrm>
    </dsp:sp>
    <dsp:sp modelId="{5D332A69-01A0-4525-9C72-95A11880EA58}">
      <dsp:nvSpPr>
        <dsp:cNvPr id="0" name=""/>
        <dsp:cNvSpPr/>
      </dsp:nvSpPr>
      <dsp:spPr>
        <a:xfrm>
          <a:off x="286269" y="3063061"/>
          <a:ext cx="2267051" cy="3476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Rayyan [10]</a:t>
          </a:r>
        </a:p>
      </dsp:txBody>
      <dsp:txXfrm>
        <a:off x="296453" y="3073245"/>
        <a:ext cx="2246683" cy="327325"/>
      </dsp:txXfrm>
    </dsp:sp>
    <dsp:sp modelId="{504E5CCE-48CC-4583-93FA-A511890C511D}">
      <dsp:nvSpPr>
        <dsp:cNvPr id="0" name=""/>
        <dsp:cNvSpPr/>
      </dsp:nvSpPr>
      <dsp:spPr>
        <a:xfrm>
          <a:off x="286269" y="3464247"/>
          <a:ext cx="2267051" cy="3476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Movies [11]</a:t>
          </a:r>
        </a:p>
      </dsp:txBody>
      <dsp:txXfrm>
        <a:off x="296453" y="3474431"/>
        <a:ext cx="2246683" cy="327325"/>
      </dsp:txXfrm>
    </dsp:sp>
    <dsp:sp modelId="{EEB4926B-F9DA-4789-B0A2-A538255B0A62}">
      <dsp:nvSpPr>
        <dsp:cNvPr id="0" name=""/>
        <dsp:cNvSpPr/>
      </dsp:nvSpPr>
      <dsp:spPr>
        <a:xfrm>
          <a:off x="286269" y="3865432"/>
          <a:ext cx="2267051" cy="3476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IT [5]</a:t>
          </a:r>
        </a:p>
      </dsp:txBody>
      <dsp:txXfrm>
        <a:off x="296453" y="3875616"/>
        <a:ext cx="2246683" cy="327325"/>
      </dsp:txXfrm>
    </dsp:sp>
    <dsp:sp modelId="{4B3832DF-FA32-44E2-8A43-00C2550EA761}">
      <dsp:nvSpPr>
        <dsp:cNvPr id="0" name=""/>
        <dsp:cNvSpPr/>
      </dsp:nvSpPr>
      <dsp:spPr>
        <a:xfrm>
          <a:off x="286269" y="4266617"/>
          <a:ext cx="2267051" cy="3476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Tax [12]</a:t>
          </a:r>
        </a:p>
      </dsp:txBody>
      <dsp:txXfrm>
        <a:off x="296453" y="4276801"/>
        <a:ext cx="2246683" cy="327325"/>
      </dsp:txXfrm>
    </dsp:sp>
    <dsp:sp modelId="{32390CCF-A542-4110-8BD8-0460F14BA20B}">
      <dsp:nvSpPr>
        <dsp:cNvPr id="0" name=""/>
        <dsp:cNvSpPr/>
      </dsp:nvSpPr>
      <dsp:spPr>
        <a:xfrm>
          <a:off x="3049237" y="0"/>
          <a:ext cx="2833814" cy="48581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+mn-lt"/>
            </a:rPr>
            <a:t>7 Baselines</a:t>
          </a:r>
        </a:p>
      </dsp:txBody>
      <dsp:txXfrm>
        <a:off x="3049237" y="0"/>
        <a:ext cx="2833814" cy="1457431"/>
      </dsp:txXfrm>
    </dsp:sp>
    <dsp:sp modelId="{0DA72DF9-D7E7-412A-84D2-19648595DE9E}">
      <dsp:nvSpPr>
        <dsp:cNvPr id="0" name=""/>
        <dsp:cNvSpPr/>
      </dsp:nvSpPr>
      <dsp:spPr>
        <a:xfrm>
          <a:off x="3332619" y="1460396"/>
          <a:ext cx="2267051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 err="1">
              <a:latin typeface="+mn-lt"/>
            </a:rPr>
            <a:t>dBoost</a:t>
          </a:r>
          <a:r>
            <a:rPr lang="en-US" sz="2400" b="0" kern="1200" dirty="0">
              <a:latin typeface="+mn-lt"/>
            </a:rPr>
            <a:t> [1]</a:t>
          </a:r>
        </a:p>
      </dsp:txBody>
      <dsp:txXfrm>
        <a:off x="3344270" y="1472047"/>
        <a:ext cx="2243749" cy="374502"/>
      </dsp:txXfrm>
    </dsp:sp>
    <dsp:sp modelId="{4AA0AE8F-38C1-4DCF-A582-7CD078EAC30D}">
      <dsp:nvSpPr>
        <dsp:cNvPr id="0" name=""/>
        <dsp:cNvSpPr/>
      </dsp:nvSpPr>
      <dsp:spPr>
        <a:xfrm>
          <a:off x="3332619" y="1919402"/>
          <a:ext cx="2267051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NADEEF [2]</a:t>
          </a:r>
        </a:p>
      </dsp:txBody>
      <dsp:txXfrm>
        <a:off x="3344270" y="1931053"/>
        <a:ext cx="2243749" cy="374502"/>
      </dsp:txXfrm>
    </dsp:sp>
    <dsp:sp modelId="{2F133F81-B3B5-4155-AAD7-B86DD86D478A}">
      <dsp:nvSpPr>
        <dsp:cNvPr id="0" name=""/>
        <dsp:cNvSpPr/>
      </dsp:nvSpPr>
      <dsp:spPr>
        <a:xfrm>
          <a:off x="3332619" y="2378408"/>
          <a:ext cx="2267051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KATARA [3]</a:t>
          </a:r>
        </a:p>
      </dsp:txBody>
      <dsp:txXfrm>
        <a:off x="3344270" y="2390059"/>
        <a:ext cx="2243749" cy="374502"/>
      </dsp:txXfrm>
    </dsp:sp>
    <dsp:sp modelId="{BBD4BF0F-D2F7-443A-B78E-221AAC5E2410}">
      <dsp:nvSpPr>
        <dsp:cNvPr id="0" name=""/>
        <dsp:cNvSpPr/>
      </dsp:nvSpPr>
      <dsp:spPr>
        <a:xfrm>
          <a:off x="3332619" y="2837413"/>
          <a:ext cx="2267051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ActiveClean [4]</a:t>
          </a:r>
        </a:p>
      </dsp:txBody>
      <dsp:txXfrm>
        <a:off x="3344270" y="2849064"/>
        <a:ext cx="2243749" cy="374502"/>
      </dsp:txXfrm>
    </dsp:sp>
    <dsp:sp modelId="{0E2F1E63-C7EE-4839-833E-991FF293241F}">
      <dsp:nvSpPr>
        <dsp:cNvPr id="0" name=""/>
        <dsp:cNvSpPr/>
      </dsp:nvSpPr>
      <dsp:spPr>
        <a:xfrm>
          <a:off x="3332619" y="3296419"/>
          <a:ext cx="2267051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Min-k [5]</a:t>
          </a:r>
        </a:p>
      </dsp:txBody>
      <dsp:txXfrm>
        <a:off x="3344270" y="3308070"/>
        <a:ext cx="2243749" cy="374502"/>
      </dsp:txXfrm>
    </dsp:sp>
    <dsp:sp modelId="{CCDCC290-F564-4029-A3D7-912948A98BC7}">
      <dsp:nvSpPr>
        <dsp:cNvPr id="0" name=""/>
        <dsp:cNvSpPr/>
      </dsp:nvSpPr>
      <dsp:spPr>
        <a:xfrm>
          <a:off x="3332619" y="3755425"/>
          <a:ext cx="2267051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PBO [5]</a:t>
          </a:r>
        </a:p>
      </dsp:txBody>
      <dsp:txXfrm>
        <a:off x="3344270" y="3767076"/>
        <a:ext cx="2243749" cy="374502"/>
      </dsp:txXfrm>
    </dsp:sp>
    <dsp:sp modelId="{CF01CB8A-7358-4D94-A299-61E0D6DC0D2F}">
      <dsp:nvSpPr>
        <dsp:cNvPr id="0" name=""/>
        <dsp:cNvSpPr/>
      </dsp:nvSpPr>
      <dsp:spPr>
        <a:xfrm>
          <a:off x="3332619" y="4214430"/>
          <a:ext cx="2267051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MDED [6]</a:t>
          </a:r>
        </a:p>
      </dsp:txBody>
      <dsp:txXfrm>
        <a:off x="3344270" y="4226081"/>
        <a:ext cx="2243749" cy="374502"/>
      </dsp:txXfrm>
    </dsp:sp>
    <dsp:sp modelId="{B12B480D-0DB8-4F17-AFC4-B293780E9BF4}">
      <dsp:nvSpPr>
        <dsp:cNvPr id="0" name=""/>
        <dsp:cNvSpPr/>
      </dsp:nvSpPr>
      <dsp:spPr>
        <a:xfrm>
          <a:off x="6095588" y="0"/>
          <a:ext cx="2833814" cy="48581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+mn-lt"/>
            </a:rPr>
            <a:t>5 Evaluation Measures</a:t>
          </a:r>
        </a:p>
      </dsp:txBody>
      <dsp:txXfrm>
        <a:off x="6095588" y="0"/>
        <a:ext cx="2833814" cy="1457431"/>
      </dsp:txXfrm>
    </dsp:sp>
    <dsp:sp modelId="{EC31C6DA-CECE-4AA7-B0BD-1908CCAD8A49}">
      <dsp:nvSpPr>
        <dsp:cNvPr id="0" name=""/>
        <dsp:cNvSpPr/>
      </dsp:nvSpPr>
      <dsp:spPr>
        <a:xfrm>
          <a:off x="6378969" y="1458350"/>
          <a:ext cx="2267051" cy="5620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Precision</a:t>
          </a:r>
        </a:p>
      </dsp:txBody>
      <dsp:txXfrm>
        <a:off x="6395430" y="1474811"/>
        <a:ext cx="2234129" cy="529093"/>
      </dsp:txXfrm>
    </dsp:sp>
    <dsp:sp modelId="{74143BD0-5170-474E-ACED-553CD1A5A705}">
      <dsp:nvSpPr>
        <dsp:cNvPr id="0" name=""/>
        <dsp:cNvSpPr/>
      </dsp:nvSpPr>
      <dsp:spPr>
        <a:xfrm>
          <a:off x="6378969" y="2106829"/>
          <a:ext cx="2267051" cy="5620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Recall</a:t>
          </a:r>
        </a:p>
      </dsp:txBody>
      <dsp:txXfrm>
        <a:off x="6395430" y="2123290"/>
        <a:ext cx="2234129" cy="529093"/>
      </dsp:txXfrm>
    </dsp:sp>
    <dsp:sp modelId="{25DD0225-2A7A-4C86-AAF0-B3BCBF8E451C}">
      <dsp:nvSpPr>
        <dsp:cNvPr id="0" name=""/>
        <dsp:cNvSpPr/>
      </dsp:nvSpPr>
      <dsp:spPr>
        <a:xfrm>
          <a:off x="6378969" y="2755308"/>
          <a:ext cx="2267051" cy="5620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24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400" b="0" i="1" kern="1200" smtClean="0">
                      <a:latin typeface="Cambria Math" panose="02040503050406030204" pitchFamily="18" charset="0"/>
                    </a:rPr>
                    <m:t>𝐹</m:t>
                  </m:r>
                </m:e>
                <m:sub>
                  <m:r>
                    <a:rPr lang="en-US" sz="2400" b="0" i="1" kern="1200" smtClean="0">
                      <a:latin typeface="Cambria Math" panose="02040503050406030204" pitchFamily="18" charset="0"/>
                    </a:rPr>
                    <m:t>1</m:t>
                  </m:r>
                </m:sub>
              </m:sSub>
            </m:oMath>
          </a14:m>
          <a:r>
            <a:rPr lang="en-US" sz="2400" b="0" kern="1200" dirty="0">
              <a:latin typeface="+mn-lt"/>
            </a:rPr>
            <a:t> Score</a:t>
          </a:r>
        </a:p>
      </dsp:txBody>
      <dsp:txXfrm>
        <a:off x="6395430" y="2771769"/>
        <a:ext cx="2234129" cy="529093"/>
      </dsp:txXfrm>
    </dsp:sp>
    <dsp:sp modelId="{87C0B8E9-4666-4298-B944-EE4312FF13CC}">
      <dsp:nvSpPr>
        <dsp:cNvPr id="0" name=""/>
        <dsp:cNvSpPr/>
      </dsp:nvSpPr>
      <dsp:spPr>
        <a:xfrm>
          <a:off x="6378969" y="3403787"/>
          <a:ext cx="2267051" cy="5620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Runtime</a:t>
          </a:r>
        </a:p>
      </dsp:txBody>
      <dsp:txXfrm>
        <a:off x="6395430" y="3420248"/>
        <a:ext cx="2234129" cy="529093"/>
      </dsp:txXfrm>
    </dsp:sp>
    <dsp:sp modelId="{8208EA95-CA16-46D3-905C-BD5D046904FE}">
      <dsp:nvSpPr>
        <dsp:cNvPr id="0" name=""/>
        <dsp:cNvSpPr/>
      </dsp:nvSpPr>
      <dsp:spPr>
        <a:xfrm>
          <a:off x="6378969" y="4052266"/>
          <a:ext cx="2267051" cy="5620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Labeled Tuples</a:t>
          </a:r>
        </a:p>
      </dsp:txBody>
      <dsp:txXfrm>
        <a:off x="6395430" y="4068727"/>
        <a:ext cx="2234129" cy="529093"/>
      </dsp:txXfrm>
    </dsp:sp>
    <dsp:sp modelId="{81F35045-118C-417C-99E6-54B286221AF0}">
      <dsp:nvSpPr>
        <dsp:cNvPr id="0" name=""/>
        <dsp:cNvSpPr/>
      </dsp:nvSpPr>
      <dsp:spPr>
        <a:xfrm>
          <a:off x="9141938" y="0"/>
          <a:ext cx="2833814" cy="48581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+mn-lt"/>
            </a:rPr>
            <a:t>10+ Experiments</a:t>
          </a:r>
          <a:endParaRPr lang="en-US" sz="3600" b="0" kern="1200" dirty="0">
            <a:latin typeface="+mn-lt"/>
          </a:endParaRPr>
        </a:p>
      </dsp:txBody>
      <dsp:txXfrm>
        <a:off x="9141938" y="0"/>
        <a:ext cx="2833814" cy="1457431"/>
      </dsp:txXfrm>
    </dsp:sp>
    <dsp:sp modelId="{1D434C3B-D14C-4278-8C02-C5AA4D4BAF97}">
      <dsp:nvSpPr>
        <dsp:cNvPr id="0" name=""/>
        <dsp:cNvSpPr/>
      </dsp:nvSpPr>
      <dsp:spPr>
        <a:xfrm>
          <a:off x="9227609" y="1460396"/>
          <a:ext cx="2662470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Performance</a:t>
          </a:r>
        </a:p>
      </dsp:txBody>
      <dsp:txXfrm>
        <a:off x="9239260" y="1472047"/>
        <a:ext cx="2639168" cy="374502"/>
      </dsp:txXfrm>
    </dsp:sp>
    <dsp:sp modelId="{15A5B76B-8BF8-4854-95DE-A8BD2A7F0407}">
      <dsp:nvSpPr>
        <dsp:cNvPr id="0" name=""/>
        <dsp:cNvSpPr/>
      </dsp:nvSpPr>
      <dsp:spPr>
        <a:xfrm>
          <a:off x="9227609" y="1919402"/>
          <a:ext cx="2662470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Features</a:t>
          </a:r>
        </a:p>
      </dsp:txBody>
      <dsp:txXfrm>
        <a:off x="9239260" y="1931053"/>
        <a:ext cx="2639168" cy="374502"/>
      </dsp:txXfrm>
    </dsp:sp>
    <dsp:sp modelId="{6253C8ED-7A51-4616-BBA9-6DCA36C5AC24}">
      <dsp:nvSpPr>
        <dsp:cNvPr id="0" name=""/>
        <dsp:cNvSpPr/>
      </dsp:nvSpPr>
      <dsp:spPr>
        <a:xfrm>
          <a:off x="9227609" y="2378408"/>
          <a:ext cx="2662470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Sampling</a:t>
          </a:r>
        </a:p>
      </dsp:txBody>
      <dsp:txXfrm>
        <a:off x="9239260" y="2390059"/>
        <a:ext cx="2639168" cy="374502"/>
      </dsp:txXfrm>
    </dsp:sp>
    <dsp:sp modelId="{11543E1F-8CF5-431E-B549-815CA5369855}">
      <dsp:nvSpPr>
        <dsp:cNvPr id="0" name=""/>
        <dsp:cNvSpPr/>
      </dsp:nvSpPr>
      <dsp:spPr>
        <a:xfrm>
          <a:off x="9227609" y="2837413"/>
          <a:ext cx="2662470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Strategy Filtering</a:t>
          </a:r>
        </a:p>
      </dsp:txBody>
      <dsp:txXfrm>
        <a:off x="9239260" y="2849064"/>
        <a:ext cx="2639168" cy="374502"/>
      </dsp:txXfrm>
    </dsp:sp>
    <dsp:sp modelId="{003A6874-A867-4743-B924-71DF67D30483}">
      <dsp:nvSpPr>
        <dsp:cNvPr id="0" name=""/>
        <dsp:cNvSpPr/>
      </dsp:nvSpPr>
      <dsp:spPr>
        <a:xfrm>
          <a:off x="9227609" y="3296419"/>
          <a:ext cx="2662470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User Labeling Error</a:t>
          </a:r>
        </a:p>
      </dsp:txBody>
      <dsp:txXfrm>
        <a:off x="9239260" y="3308070"/>
        <a:ext cx="2639168" cy="374502"/>
      </dsp:txXfrm>
    </dsp:sp>
    <dsp:sp modelId="{4720E858-6A41-41DF-823D-E7750F25B899}">
      <dsp:nvSpPr>
        <dsp:cNvPr id="0" name=""/>
        <dsp:cNvSpPr/>
      </dsp:nvSpPr>
      <dsp:spPr>
        <a:xfrm>
          <a:off x="9227609" y="3755425"/>
          <a:ext cx="2662470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Scalability</a:t>
          </a:r>
        </a:p>
      </dsp:txBody>
      <dsp:txXfrm>
        <a:off x="9239260" y="3767076"/>
        <a:ext cx="2639168" cy="374502"/>
      </dsp:txXfrm>
    </dsp:sp>
    <dsp:sp modelId="{1B5864F4-8928-4779-9EB5-F3BE87ABF239}">
      <dsp:nvSpPr>
        <dsp:cNvPr id="0" name=""/>
        <dsp:cNvSpPr/>
      </dsp:nvSpPr>
      <dsp:spPr>
        <a:xfrm>
          <a:off x="9227609" y="4214430"/>
          <a:ext cx="2662470" cy="3978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Classification Model</a:t>
          </a:r>
          <a:endParaRPr lang="en-US" sz="2400" kern="1200" dirty="0"/>
        </a:p>
      </dsp:txBody>
      <dsp:txXfrm>
        <a:off x="9239260" y="4226081"/>
        <a:ext cx="2639168" cy="374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fld id="{537619E3-BA35-4169-836E-8E034FE7AD2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513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fld id="{103BCCE4-93C2-4AC2-8776-8BC90BEE0A4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207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4DF28-15E7-4088-827D-D03DF6734CA7}" type="slidenum">
              <a:rPr lang="de-DE"/>
              <a:pPr/>
              <a:t>1</a:t>
            </a:fld>
            <a:endParaRPr lang="de-DE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567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Venn diagram </a:t>
            </a:r>
            <a:r>
              <a:rPr lang="en-US" dirty="0" err="1"/>
              <a:t>erklären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630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811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930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6409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111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987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699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691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316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93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group</a:t>
            </a:r>
          </a:p>
          <a:p>
            <a:r>
              <a:rPr lang="en-US" dirty="0"/>
              <a:t>Add Mahdi?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162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445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893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202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424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417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68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job description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76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2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755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050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099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Offensichtlich</a:t>
            </a:r>
            <a:r>
              <a:rPr lang="en-US" dirty="0"/>
              <a:t> </a:t>
            </a:r>
            <a:r>
              <a:rPr lang="en-US" dirty="0" err="1"/>
              <a:t>brauchen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Mittelweg</a:t>
            </a:r>
            <a:endParaRPr lang="en-US" dirty="0"/>
          </a:p>
          <a:p>
            <a:r>
              <a:rPr lang="en-US" dirty="0"/>
              <a:t>Manual Curation:</a:t>
            </a:r>
          </a:p>
          <a:p>
            <a:pPr lvl="1"/>
            <a:r>
              <a:rPr lang="en-US" dirty="0"/>
              <a:t>Infeasible on large datasets (Big Data)</a:t>
            </a:r>
          </a:p>
          <a:p>
            <a:pPr lvl="1"/>
            <a:r>
              <a:rPr lang="en-US" dirty="0"/>
              <a:t>Even the user does not anticipate all possible problems</a:t>
            </a:r>
          </a:p>
          <a:p>
            <a:r>
              <a:rPr lang="en-US" dirty="0"/>
              <a:t>Automatic algorithms (Previous Research):</a:t>
            </a:r>
          </a:p>
          <a:p>
            <a:pPr lvl="1"/>
            <a:r>
              <a:rPr lang="en-US" dirty="0"/>
              <a:t>Cannot capture all possible data quality problems</a:t>
            </a:r>
          </a:p>
          <a:p>
            <a:pPr lvl="2"/>
            <a:r>
              <a:rPr lang="en-US" dirty="0"/>
              <a:t>Very many algorithms exist for isolated sub-problems</a:t>
            </a:r>
          </a:p>
          <a:p>
            <a:pPr lvl="2"/>
            <a:r>
              <a:rPr lang="en-US" dirty="0"/>
              <a:t>Which ones to choose and in which order?</a:t>
            </a:r>
          </a:p>
          <a:p>
            <a:pPr lvl="1"/>
            <a:r>
              <a:rPr lang="en-US" dirty="0"/>
              <a:t>Require well-defined models for error detection, matching</a:t>
            </a:r>
          </a:p>
          <a:p>
            <a:pPr lvl="2"/>
            <a:r>
              <a:rPr lang="en-US" dirty="0"/>
              <a:t>Fail on exceptions in the wild</a:t>
            </a:r>
          </a:p>
          <a:p>
            <a:pPr lvl="1"/>
            <a:r>
              <a:rPr lang="en-US" dirty="0"/>
              <a:t>Requires the user to perform a top-down design of the integration workflow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315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BCCE4-93C2-4AC2-8776-8BC90BEE0A49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45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27501" y="3429003"/>
            <a:ext cx="7730067" cy="1368425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76186" y="4868866"/>
            <a:ext cx="7681383" cy="151288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489703"/>
            <a:ext cx="8026400" cy="296863"/>
          </a:xfrm>
        </p:spPr>
        <p:txBody>
          <a:bodyPr anchor="t"/>
          <a:lstStyle>
            <a:lvl1pPr>
              <a:defRPr sz="1800">
                <a:latin typeface="+mn-lt"/>
              </a:defRPr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3215219" y="3"/>
            <a:ext cx="143933" cy="2924175"/>
          </a:xfrm>
          <a:prstGeom prst="rect">
            <a:avLst/>
          </a:prstGeom>
          <a:solidFill>
            <a:srgbClr val="DFE2E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3361268" y="2816225"/>
            <a:ext cx="8830733" cy="107950"/>
          </a:xfrm>
          <a:prstGeom prst="rect">
            <a:avLst/>
          </a:prstGeom>
          <a:solidFill>
            <a:srgbClr val="DFE2E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3071285" y="2816228"/>
            <a:ext cx="287867" cy="4041775"/>
          </a:xfrm>
          <a:prstGeom prst="rect">
            <a:avLst/>
          </a:prstGeom>
          <a:solidFill>
            <a:schemeClr val="bg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2" y="2816225"/>
            <a:ext cx="3071284" cy="215900"/>
          </a:xfrm>
          <a:prstGeom prst="rect">
            <a:avLst/>
          </a:prstGeom>
          <a:solidFill>
            <a:schemeClr val="bg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80585" name="Object 9"/>
          <p:cNvGraphicFramePr>
            <a:graphicFrameLocks noChangeAspect="1"/>
          </p:cNvGraphicFramePr>
          <p:nvPr/>
        </p:nvGraphicFramePr>
        <p:xfrm>
          <a:off x="6021917" y="225425"/>
          <a:ext cx="5458883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263" name="Image" r:id="rId3" imgW="3221337" imgH="1845301" progId="">
                  <p:embed/>
                </p:oleObj>
              </mc:Choice>
              <mc:Fallback>
                <p:oleObj name="Image" r:id="rId3" imgW="3221337" imgH="1845301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917" y="225425"/>
                        <a:ext cx="5458883" cy="234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40145B-271A-4396-944E-6D1B73837A5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33419" y="3"/>
            <a:ext cx="2724149" cy="65246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58853" y="3"/>
            <a:ext cx="7971367" cy="65246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B9DB6F-7037-482A-A145-448DC270F76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27501" y="3429003"/>
            <a:ext cx="7730067" cy="1368425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76186" y="4868863"/>
            <a:ext cx="7681383" cy="154781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489703"/>
            <a:ext cx="8026400" cy="296863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3071285" y="2816228"/>
            <a:ext cx="287867" cy="4041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3654" name="Rectangle 6"/>
          <p:cNvSpPr>
            <a:spLocks noChangeArrowheads="1"/>
          </p:cNvSpPr>
          <p:nvPr/>
        </p:nvSpPr>
        <p:spPr bwMode="auto">
          <a:xfrm>
            <a:off x="2" y="2816225"/>
            <a:ext cx="3071284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3215219" y="3"/>
            <a:ext cx="143933" cy="2924175"/>
          </a:xfrm>
          <a:prstGeom prst="rect">
            <a:avLst/>
          </a:prstGeom>
          <a:solidFill>
            <a:schemeClr val="accent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3656" name="Rectangle 8"/>
          <p:cNvSpPr>
            <a:spLocks noChangeArrowheads="1"/>
          </p:cNvSpPr>
          <p:nvPr/>
        </p:nvSpPr>
        <p:spPr bwMode="auto">
          <a:xfrm>
            <a:off x="3361268" y="2816225"/>
            <a:ext cx="8830733" cy="107950"/>
          </a:xfrm>
          <a:prstGeom prst="rect">
            <a:avLst/>
          </a:prstGeom>
          <a:solidFill>
            <a:schemeClr val="accent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83657" name="Object 9"/>
          <p:cNvGraphicFramePr>
            <a:graphicFrameLocks noChangeAspect="1"/>
          </p:cNvGraphicFramePr>
          <p:nvPr/>
        </p:nvGraphicFramePr>
        <p:xfrm>
          <a:off x="6021917" y="225425"/>
          <a:ext cx="5458883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335" name="Image" r:id="rId4" imgW="3221337" imgH="1845301" progId="">
                  <p:embed/>
                </p:oleObj>
              </mc:Choice>
              <mc:Fallback>
                <p:oleObj name="Image" r:id="rId4" imgW="3221337" imgH="1845301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917" y="225425"/>
                        <a:ext cx="5458883" cy="234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5BA9BF-DD0E-425D-8FB9-ED31531D8A7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844F8B-B562-4EBC-8053-36C9C861A48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58851" y="1989141"/>
            <a:ext cx="5346700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8751" y="1989141"/>
            <a:ext cx="5348816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9E8A09-D02D-4BE5-AA40-67260EF189A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8B74F0-8169-404E-9FEC-A8407687279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3FB7E2-2A87-4395-9A5D-29E977E2E90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0C2EF7-1C71-40F5-8021-964D8E01060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BC697-5E70-409E-B881-336E2008B55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F41A4B-4853-4320-835C-314FCD89094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EEB152-71AC-489E-B38C-8201F1A7600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52A352-159E-4237-A892-29618046A79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33419" y="3"/>
            <a:ext cx="2724149" cy="65246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58853" y="3"/>
            <a:ext cx="7971367" cy="65246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E331C0-8497-41DA-8CDD-8C7F93C45F5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4017" y="3429003"/>
            <a:ext cx="8017933" cy="1368425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4017" y="4868866"/>
            <a:ext cx="8017933" cy="15128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3774017" y="6489703"/>
            <a:ext cx="8017933" cy="296863"/>
          </a:xfrm>
        </p:spPr>
        <p:txBody>
          <a:bodyPr anchor="t"/>
          <a:lstStyle>
            <a:lvl1pPr>
              <a:defRPr sz="1800">
                <a:latin typeface="+mn-lt"/>
              </a:defRPr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" y="0"/>
            <a:ext cx="12240684" cy="6858000"/>
            <a:chOff x="0" y="0"/>
            <a:chExt cx="5783" cy="4320"/>
          </a:xfrm>
        </p:grpSpPr>
        <p:grpSp>
          <p:nvGrpSpPr>
            <p:cNvPr id="4" name="Group 21"/>
            <p:cNvGrpSpPr>
              <a:grpSpLocks/>
            </p:cNvGrpSpPr>
            <p:nvPr userDrawn="1"/>
          </p:nvGrpSpPr>
          <p:grpSpPr bwMode="auto">
            <a:xfrm>
              <a:off x="1451" y="0"/>
              <a:ext cx="4332" cy="1910"/>
              <a:chOff x="1451" y="0"/>
              <a:chExt cx="4332" cy="1910"/>
            </a:xfrm>
          </p:grpSpPr>
          <p:sp>
            <p:nvSpPr>
              <p:cNvPr id="51222" name="Rectangle 22"/>
              <p:cNvSpPr>
                <a:spLocks noChangeArrowheads="1"/>
              </p:cNvSpPr>
              <p:nvPr/>
            </p:nvSpPr>
            <p:spPr bwMode="auto">
              <a:xfrm>
                <a:off x="1451" y="0"/>
                <a:ext cx="136" cy="1774"/>
              </a:xfrm>
              <a:prstGeom prst="rect">
                <a:avLst/>
              </a:prstGeom>
              <a:solidFill>
                <a:srgbClr val="60686B">
                  <a:alpha val="2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223" name="Rectangle 23"/>
              <p:cNvSpPr>
                <a:spLocks noChangeArrowheads="1"/>
              </p:cNvSpPr>
              <p:nvPr/>
            </p:nvSpPr>
            <p:spPr bwMode="auto">
              <a:xfrm>
                <a:off x="1451" y="1774"/>
                <a:ext cx="4332" cy="136"/>
              </a:xfrm>
              <a:prstGeom prst="rect">
                <a:avLst/>
              </a:prstGeom>
              <a:solidFill>
                <a:srgbClr val="60686B">
                  <a:alpha val="2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5" name="Group 24"/>
            <p:cNvGrpSpPr>
              <a:grpSpLocks/>
            </p:cNvGrpSpPr>
            <p:nvPr userDrawn="1"/>
          </p:nvGrpSpPr>
          <p:grpSpPr bwMode="auto">
            <a:xfrm>
              <a:off x="0" y="1842"/>
              <a:ext cx="1519" cy="2478"/>
              <a:chOff x="0" y="1842"/>
              <a:chExt cx="1519" cy="2478"/>
            </a:xfrm>
          </p:grpSpPr>
          <p:sp>
            <p:nvSpPr>
              <p:cNvPr id="51225" name="Rectangle 25"/>
              <p:cNvSpPr>
                <a:spLocks noChangeArrowheads="1"/>
              </p:cNvSpPr>
              <p:nvPr/>
            </p:nvSpPr>
            <p:spPr bwMode="auto">
              <a:xfrm>
                <a:off x="1451" y="1842"/>
                <a:ext cx="68" cy="2478"/>
              </a:xfrm>
              <a:prstGeom prst="rect">
                <a:avLst/>
              </a:prstGeom>
              <a:solidFill>
                <a:srgbClr val="60686B">
                  <a:alpha val="2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226" name="Rectangle 26"/>
              <p:cNvSpPr>
                <a:spLocks noChangeArrowheads="1"/>
              </p:cNvSpPr>
              <p:nvPr/>
            </p:nvSpPr>
            <p:spPr bwMode="auto">
              <a:xfrm>
                <a:off x="0" y="1843"/>
                <a:ext cx="1451" cy="68"/>
              </a:xfrm>
              <a:prstGeom prst="rect">
                <a:avLst/>
              </a:prstGeom>
              <a:solidFill>
                <a:srgbClr val="60686B">
                  <a:alpha val="2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pic>
        <p:nvPicPr>
          <p:cNvPr id="2" name="Picture 20" descr="hpi_logo_v2_cmyk_sl1_ma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0" y="295200"/>
            <a:ext cx="5241600" cy="2231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folie - Liste ab Ebe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446088" indent="-266700">
              <a:buFont typeface="Arial" pitchFamily="34" charset="0"/>
              <a:buChar char="■"/>
              <a:defRPr/>
            </a:lvl2pPr>
            <a:lvl3pPr marL="893763" indent="-266700">
              <a:buFont typeface="Arial" pitchFamily="34" charset="0"/>
              <a:buChar char="□"/>
              <a:defRPr/>
            </a:lvl3pPr>
            <a:lvl4pPr marL="1341438" indent="-266700">
              <a:spcBef>
                <a:spcPts val="540"/>
              </a:spcBef>
              <a:buFont typeface="Verdana" pitchFamily="34" charset="0"/>
              <a:buChar char="◊"/>
              <a:defRPr/>
            </a:lvl4pPr>
            <a:lvl5pPr marL="1793875" indent="-274638">
              <a:spcBef>
                <a:spcPts val="540"/>
              </a:spcBef>
              <a:buClr>
                <a:schemeClr val="accent1"/>
              </a:buClr>
              <a:buFont typeface="Verdana" pitchFamily="34" charset="0"/>
              <a:buChar char="●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F7C48F-BE9A-4DE8-A29E-28C6514022D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folie - Liste ab Ebe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44500" indent="-265113">
              <a:buFont typeface="Arial" pitchFamily="34" charset="0"/>
              <a:buChar char="■"/>
              <a:defRPr/>
            </a:lvl1pPr>
            <a:lvl2pPr marL="898525" indent="-266700">
              <a:buFont typeface="Arial" pitchFamily="34" charset="0"/>
              <a:buChar char="□"/>
              <a:defRPr/>
            </a:lvl2pPr>
            <a:lvl3pPr marL="1338263" indent="-266700">
              <a:buFont typeface="Verdana" pitchFamily="34" charset="0"/>
              <a:buChar char="◊"/>
              <a:defRPr/>
            </a:lvl3pPr>
            <a:lvl4pPr marL="1793875" indent="-266700">
              <a:buFont typeface="Verdana" pitchFamily="34" charset="0"/>
              <a:buChar char="●"/>
              <a:defRPr/>
            </a:lvl4pPr>
            <a:lvl5pPr marL="1793875" indent="-274638">
              <a:buClr>
                <a:schemeClr val="accent1"/>
              </a:buClr>
              <a:buFont typeface="Verdana" pitchFamily="34" charset="0"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F7C48F-BE9A-4DE8-A29E-28C6514022D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3FB7E2-2A87-4395-9A5D-29E977E2E90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0C2EF7-1C71-40F5-8021-964D8E010601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palten-Folie - Liste ab Ebe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F7C48F-BE9A-4DE8-A29E-28C6514022D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000" y="1728000"/>
            <a:ext cx="5280000" cy="4795200"/>
          </a:xfrm>
        </p:spPr>
        <p:txBody>
          <a:bodyPr/>
          <a:lstStyle>
            <a:lvl1pPr marL="0" indent="0">
              <a:buNone/>
              <a:defRPr/>
            </a:lvl1pPr>
            <a:lvl2pPr marL="446088" indent="-266700">
              <a:buFont typeface="Arial" pitchFamily="34" charset="0"/>
              <a:buChar char="■"/>
              <a:defRPr/>
            </a:lvl2pPr>
            <a:lvl3pPr marL="893763" indent="-266700">
              <a:buFont typeface="Arial" pitchFamily="34" charset="0"/>
              <a:buChar char="□"/>
              <a:defRPr/>
            </a:lvl3pPr>
            <a:lvl4pPr marL="1341438" indent="-266700">
              <a:spcBef>
                <a:spcPts val="540"/>
              </a:spcBef>
              <a:buFont typeface="Verdana" pitchFamily="34" charset="0"/>
              <a:buChar char="◊"/>
              <a:defRPr/>
            </a:lvl4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542400" y="1728000"/>
            <a:ext cx="5280000" cy="4795200"/>
          </a:xfrm>
        </p:spPr>
        <p:txBody>
          <a:bodyPr/>
          <a:lstStyle>
            <a:lvl1pPr marL="0" indent="0">
              <a:buNone/>
              <a:defRPr/>
            </a:lvl1pPr>
            <a:lvl2pPr marL="446088" indent="-266700">
              <a:buFont typeface="Arial" pitchFamily="34" charset="0"/>
              <a:buChar char="■"/>
              <a:defRPr/>
            </a:lvl2pPr>
            <a:lvl3pPr marL="893763" indent="-266700">
              <a:buFont typeface="Arial" pitchFamily="34" charset="0"/>
              <a:buChar char="□"/>
              <a:defRPr/>
            </a:lvl3pPr>
            <a:lvl4pPr marL="1341438" indent="-266700">
              <a:spcBef>
                <a:spcPts val="540"/>
              </a:spcBef>
              <a:buFont typeface="Verdana" pitchFamily="34" charset="0"/>
              <a:buChar char="◊"/>
              <a:defRPr/>
            </a:lvl4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palten-Folie - Liste ab Ebe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F7C48F-BE9A-4DE8-A29E-28C6514022D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000" y="1728000"/>
            <a:ext cx="5280000" cy="479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316" y="1728000"/>
            <a:ext cx="5280000" cy="479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38242D-0253-454B-BDDB-F93D369792A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58851" y="1989141"/>
            <a:ext cx="5346700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8751" y="1989141"/>
            <a:ext cx="5348816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9E8A09-D02D-4BE5-AA40-67260EF189A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6135" y="3429003"/>
            <a:ext cx="8017933" cy="1368425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6135" y="4868863"/>
            <a:ext cx="8017933" cy="15113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3776135" y="6489703"/>
            <a:ext cx="8017933" cy="296863"/>
          </a:xfrm>
        </p:spPr>
        <p:txBody>
          <a:bodyPr anchor="t"/>
          <a:lstStyle>
            <a:lvl1pPr>
              <a:defRPr sz="1800">
                <a:latin typeface="+mn-lt"/>
              </a:defRPr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" y="0"/>
            <a:ext cx="12240684" cy="6858000"/>
            <a:chOff x="0" y="0"/>
            <a:chExt cx="5783" cy="4320"/>
          </a:xfrm>
        </p:grpSpPr>
        <p:grpSp>
          <p:nvGrpSpPr>
            <p:cNvPr id="3" name="Group 21"/>
            <p:cNvGrpSpPr>
              <a:grpSpLocks/>
            </p:cNvGrpSpPr>
            <p:nvPr userDrawn="1"/>
          </p:nvGrpSpPr>
          <p:grpSpPr bwMode="auto">
            <a:xfrm>
              <a:off x="1451" y="0"/>
              <a:ext cx="4332" cy="1910"/>
              <a:chOff x="1451" y="0"/>
              <a:chExt cx="4332" cy="1910"/>
            </a:xfrm>
          </p:grpSpPr>
          <p:sp>
            <p:nvSpPr>
              <p:cNvPr id="55318" name="Rectangle 22"/>
              <p:cNvSpPr>
                <a:spLocks noChangeArrowheads="1"/>
              </p:cNvSpPr>
              <p:nvPr/>
            </p:nvSpPr>
            <p:spPr bwMode="auto">
              <a:xfrm>
                <a:off x="1451" y="0"/>
                <a:ext cx="136" cy="1774"/>
              </a:xfrm>
              <a:prstGeom prst="rect">
                <a:avLst/>
              </a:prstGeom>
              <a:solidFill>
                <a:srgbClr val="F6A8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5319" name="Rectangle 23"/>
              <p:cNvSpPr>
                <a:spLocks noChangeArrowheads="1"/>
              </p:cNvSpPr>
              <p:nvPr/>
            </p:nvSpPr>
            <p:spPr bwMode="auto">
              <a:xfrm>
                <a:off x="1451" y="1774"/>
                <a:ext cx="4332" cy="136"/>
              </a:xfrm>
              <a:prstGeom prst="rect">
                <a:avLst/>
              </a:prstGeom>
              <a:solidFill>
                <a:srgbClr val="F6A8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" name="Group 24"/>
            <p:cNvGrpSpPr>
              <a:grpSpLocks/>
            </p:cNvGrpSpPr>
            <p:nvPr userDrawn="1"/>
          </p:nvGrpSpPr>
          <p:grpSpPr bwMode="auto">
            <a:xfrm>
              <a:off x="0" y="1842"/>
              <a:ext cx="1519" cy="2478"/>
              <a:chOff x="0" y="1842"/>
              <a:chExt cx="1519" cy="2478"/>
            </a:xfrm>
          </p:grpSpPr>
          <p:sp>
            <p:nvSpPr>
              <p:cNvPr id="55321" name="Rectangle 25"/>
              <p:cNvSpPr>
                <a:spLocks noChangeArrowheads="1"/>
              </p:cNvSpPr>
              <p:nvPr/>
            </p:nvSpPr>
            <p:spPr bwMode="auto">
              <a:xfrm>
                <a:off x="1451" y="1842"/>
                <a:ext cx="68" cy="2478"/>
              </a:xfrm>
              <a:prstGeom prst="rect">
                <a:avLst/>
              </a:prstGeom>
              <a:solidFill>
                <a:srgbClr val="F6A8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5322" name="Rectangle 26"/>
              <p:cNvSpPr>
                <a:spLocks noChangeArrowheads="1"/>
              </p:cNvSpPr>
              <p:nvPr/>
            </p:nvSpPr>
            <p:spPr bwMode="auto">
              <a:xfrm>
                <a:off x="0" y="1843"/>
                <a:ext cx="1451" cy="68"/>
              </a:xfrm>
              <a:prstGeom prst="rect">
                <a:avLst/>
              </a:prstGeom>
              <a:solidFill>
                <a:srgbClr val="F6A8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pic>
        <p:nvPicPr>
          <p:cNvPr id="13" name="Picture 20" descr="hpi_logo_v2_cmyk_sl1_mast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000" y="295200"/>
            <a:ext cx="5241600" cy="223165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folie - Liste ab Ebe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41325" indent="-260350">
              <a:buFont typeface="Arial" pitchFamily="34" charset="0"/>
              <a:buChar char="■"/>
              <a:defRPr/>
            </a:lvl2pPr>
            <a:lvl3pPr marL="896938" indent="-276225">
              <a:buFont typeface="Arial" pitchFamily="34" charset="0"/>
              <a:buChar char="□"/>
              <a:defRPr/>
            </a:lvl3pPr>
            <a:lvl4pPr marL="1339850" indent="-263525">
              <a:spcBef>
                <a:spcPts val="540"/>
              </a:spcBef>
              <a:buClr>
                <a:schemeClr val="accent1"/>
              </a:buClr>
              <a:buFont typeface="Verdana" pitchFamily="34" charset="0"/>
              <a:buChar char="◊"/>
              <a:defRPr/>
            </a:lvl4pPr>
            <a:lvl5pPr marL="1790700" indent="-269875">
              <a:spcBef>
                <a:spcPts val="540"/>
              </a:spcBef>
              <a:buClr>
                <a:schemeClr val="accent1"/>
              </a:buClr>
              <a:buFont typeface="Verdana" pitchFamily="34" charset="0"/>
              <a:buChar char="●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0DCB26-31A7-407B-913D-2205DF99309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folie - Liste ab Ebe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792288" indent="-263525">
              <a:buClr>
                <a:schemeClr val="accent1"/>
              </a:buClr>
              <a:buFont typeface="Verdana" pitchFamily="34" charset="0"/>
              <a:buChar char="●"/>
              <a:defRPr/>
            </a:lvl4pPr>
            <a:lvl5pPr marL="1790700" indent="-269875">
              <a:buClr>
                <a:schemeClr val="accent1"/>
              </a:buClr>
              <a:buFont typeface="Verdana" pitchFamily="34" charset="0"/>
              <a:buNone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0DCB26-31A7-407B-913D-2205DF99309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B5FACA-E808-4B0B-9CE5-2D4613DC80C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FF3B25-51B2-40FD-A0A9-AD78C5B1826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n-Folie - Liste ab Ebe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B5FACA-E808-4B0B-9CE5-2D4613DC80C8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000" y="1728000"/>
            <a:ext cx="5280000" cy="4795200"/>
          </a:xfrm>
        </p:spPr>
        <p:txBody>
          <a:bodyPr/>
          <a:lstStyle>
            <a:lvl1pPr marL="0" indent="0">
              <a:buNone/>
              <a:defRPr/>
            </a:lvl1pPr>
            <a:lvl2pPr marL="446088" indent="-266700">
              <a:buFont typeface="Arial" pitchFamily="34" charset="0"/>
              <a:buChar char="■"/>
              <a:defRPr/>
            </a:lvl2pPr>
            <a:lvl3pPr marL="893763" indent="-266700">
              <a:buFont typeface="Arial" pitchFamily="34" charset="0"/>
              <a:buChar char="□"/>
              <a:defRPr/>
            </a:lvl3pPr>
            <a:lvl4pPr marL="1341438" indent="-266700">
              <a:spcBef>
                <a:spcPts val="540"/>
              </a:spcBef>
              <a:buFont typeface="Verdana" pitchFamily="34" charset="0"/>
              <a:buChar char="◊"/>
              <a:defRPr/>
            </a:lvl4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542400" y="1728000"/>
            <a:ext cx="5280000" cy="4795200"/>
          </a:xfrm>
        </p:spPr>
        <p:txBody>
          <a:bodyPr/>
          <a:lstStyle>
            <a:lvl1pPr marL="0" indent="0">
              <a:buNone/>
              <a:defRPr/>
            </a:lvl1pPr>
            <a:lvl2pPr marL="446088" indent="-266700">
              <a:buFont typeface="Arial" pitchFamily="34" charset="0"/>
              <a:buChar char="■"/>
              <a:defRPr/>
            </a:lvl2pPr>
            <a:lvl3pPr marL="893763" indent="-266700">
              <a:buFont typeface="Arial" pitchFamily="34" charset="0"/>
              <a:buChar char="□"/>
              <a:defRPr/>
            </a:lvl3pPr>
            <a:lvl4pPr marL="1341438" indent="-266700">
              <a:spcBef>
                <a:spcPts val="540"/>
              </a:spcBef>
              <a:buFont typeface="Verdana" pitchFamily="34" charset="0"/>
              <a:buChar char="◊"/>
              <a:defRPr/>
            </a:lvl4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n-Folie - Liste ab Ebe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B5FACA-E808-4B0B-9CE5-2D4613DC80C8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000" y="1728000"/>
            <a:ext cx="5280000" cy="479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541316" y="1728000"/>
            <a:ext cx="5280000" cy="479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CED0-6801-0042-98DC-FBC5EBFB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44C85-FF84-4747-B7BD-E435BCE70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CCD76-E53E-E741-BE32-65707FE13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FBB-060A-2D43-88BB-FABC2BB4331B}" type="datetime1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7F98D-FDD1-E74D-9DE4-D4E81A61B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0B715-A993-B64E-A0CC-3B9BFA1B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40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523D-7DC2-9F4D-9624-72E079B4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1C242-17DB-0F41-BE9C-D99F08DBF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D31A-1B87-1E43-B83C-C12E14D8C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085E-FF5C-AD4A-83F4-6830F9EEE197}" type="datetime1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B8A84-CF61-E142-8FF7-D45B6A8B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20132-1B47-1244-9AC1-822D66FB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2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58851" y="1989141"/>
            <a:ext cx="5346700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8751" y="1989141"/>
            <a:ext cx="5348816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378584-179B-4383-9B5B-8A387BF8F4BA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7EA0-C417-4943-A8C3-D959A01F7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DB44A-287B-A74F-BBB5-9D1DD7B76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BFEFE-8C8A-D946-9EC2-3111F132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8B3F7-FFE7-F348-BBD0-064C9BB5B907}" type="datetime1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0BD29-008C-DD4F-8BBC-D93822725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E51EA-2818-BF4D-9016-EA136CDD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84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AC415-A518-B544-AB2D-9A4F2DF6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D4A37-FB49-204D-AA5B-CFBDE076C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59C55-8206-3F46-A1E9-45597AD8A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46C8A-6D0D-3F40-827D-08880EDA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74DF-54D1-DF45-B75E-CFA2BD443A02}" type="datetime1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A334A-8BAE-1C42-A202-FAEE20BA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2731C-D5DC-4540-9956-F18CE8EA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8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84546-97F8-BD41-B30D-E121AA66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A8817-DD16-244F-9760-7BE7E9CFA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D589E-5EDA-1B45-ABB8-78A12FFF8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5FBFA-E468-4945-A495-7EACD4DDC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24B8D-191F-5245-9A5C-652D8ED75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47FA53-46B5-CF4A-81F0-CECD8D0D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96874-0592-2442-8627-417CE3C5ABFE}" type="datetime1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9A305-FFDB-0D44-BEAF-4CD83585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19E35-2546-A94F-873F-909F6BE4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92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EE544-034C-5943-BA08-97E835D8B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9B9706-0331-ED49-8418-566B434D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C46F-AB69-084A-AF05-3D5DBB1E988D}" type="datetime1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69DD75-E097-5445-8325-DD7E933F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B9096-21A9-4C4B-B0E9-9EE5C8AD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09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B6D68-9F01-6A4C-B825-E4E014AD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4701-6CB5-BA40-A552-C08E72A0AA42}" type="datetime1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20812-33E9-DB43-8620-D0801A08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10B96-FE75-EA4A-9DA3-D7020208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3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DC58-6A3F-6343-A177-245944A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080A0-E518-1341-8D44-7D36CBA05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72629-8A18-3841-BADA-1AF0D1CF5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2BD85-A68E-9542-93F8-09ACA129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7C4F-FBF6-E448-8318-EE707E4323FE}" type="datetime1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73302-AF1F-AD42-BC72-6119C765B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B060F-FBD5-CF48-8567-655D5E26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35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6DE6-1E55-7B41-86E7-F4F1C0F6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73C51-2363-8C47-B779-C748A9E0F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ACAA7-0887-8D43-AE5B-2FAD1CA7D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2A918-45BB-424E-8B6C-DB835DEB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948F-8EE5-7C4F-9C4B-B5F0F40E3EC0}" type="datetime1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53B71-A28F-4E49-B62F-A2CD0236F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3C19E-2775-8A48-A0EE-D5288DA8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86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759F-2644-0945-BF87-5F2AC7E0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DE9E2-FD3D-2E46-A91E-B98B3BB14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F678E-05BF-0146-9CD1-5F21A2ED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007A-95ED-6A4D-8DDF-2D191A3FB069}" type="datetime1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80E4E-680C-4A42-8D47-F3B6D7CB6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F801-EE38-CF4F-9DE6-98616E01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225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6212E2-4634-B145-A58A-4BE1CCD28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77772-1744-BA43-91FC-C7EA0CB68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F33B5-7940-CA45-955E-CFC8E517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1389A-1A24-8D45-958F-D094E7F477CE}" type="datetime1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07381-7ACE-584A-817E-45AEA196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A6223-9A65-1C43-9B5B-6B1ABC2B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8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906000" y="132094"/>
            <a:ext cx="2286000" cy="1554480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rtl="1">
              <a:lnSpc>
                <a:spcPct val="120000"/>
              </a:lnSpc>
            </a:pPr>
            <a:endParaRPr lang="fa-IR" sz="16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122F-02AD-DB44-8BEA-7B4177880C9D}" type="datetime1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Ziawasch Abedjan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24112" y="132094"/>
            <a:ext cx="7315200" cy="1554480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20000"/>
              </a:lnSpc>
            </a:pPr>
            <a:endParaRPr lang="fa-IR" sz="4800" b="1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8576" y="132095"/>
            <a:ext cx="2286000" cy="1554480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rtl="1">
              <a:lnSpc>
                <a:spcPct val="100000"/>
              </a:lnSpc>
            </a:pPr>
            <a:endParaRPr lang="en-US" sz="2000" b="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85713" y="1321449"/>
            <a:ext cx="1024128" cy="365125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 rtl="1">
              <a:defRPr sz="2400">
                <a:solidFill>
                  <a:schemeClr val="bg1"/>
                </a:solidFill>
                <a:cs typeface="B Koodak" panose="00000700000000000000" pitchFamily="2" charset="-78"/>
              </a:defRPr>
            </a:lvl1pPr>
          </a:lstStyle>
          <a:p>
            <a:pPr algn="ctr"/>
            <a:fld id="{8F915FDA-B936-41E4-95A8-CC92BC116360}" type="slidenum">
              <a:rPr lang="en-US" smtClean="0"/>
              <a:pPr algn="ctr"/>
              <a:t>‹#›</a:t>
            </a:fld>
            <a:r>
              <a:rPr lang="en-US" dirty="0"/>
              <a:t>/18</a:t>
            </a:r>
          </a:p>
        </p:txBody>
      </p:sp>
      <p:sp>
        <p:nvSpPr>
          <p:cNvPr id="11" name="Title 1"/>
          <p:cNvSpPr>
            <a:spLocks noGrp="1"/>
          </p:cNvSpPr>
          <p:nvPr userDrawn="1"/>
        </p:nvSpPr>
        <p:spPr>
          <a:xfrm>
            <a:off x="2420485" y="130454"/>
            <a:ext cx="7315200" cy="1556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424112" y="130454"/>
            <a:ext cx="7311573" cy="1556120"/>
          </a:xfrm>
        </p:spPr>
        <p:txBody>
          <a:bodyPr/>
          <a:lstStyle>
            <a:lvl1pPr algn="ctr" rtl="0">
              <a:defRPr sz="4800" b="1">
                <a:latin typeface="+mn-lt"/>
                <a:cs typeface="B Koodak" panose="00000700000000000000" pitchFamily="2" charset="-78"/>
              </a:defRPr>
            </a:lvl1pPr>
          </a:lstStyle>
          <a:p>
            <a:r>
              <a:rPr lang="en-US" dirty="0"/>
              <a:t>Text</a:t>
            </a:r>
          </a:p>
        </p:txBody>
      </p:sp>
      <p:pic>
        <p:nvPicPr>
          <p:cNvPr id="13" name="Picture 2" descr="https://upload.wikimedia.org/wikipedia/commons/thumb/3/30/TU-Berlin-Logo.svg/1280px-TU-Berlin-Logo.svg.png">
            <a:extLst>
              <a:ext uri="{FF2B5EF4-FFF2-40B4-BE49-F238E27FC236}">
                <a16:creationId xmlns:a16="http://schemas.microsoft.com/office/drawing/2014/main" id="{343D313B-768D-40BE-AB0B-11AD195213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3" y="371884"/>
            <a:ext cx="1463062" cy="107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61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8E0CC5-8695-41E6-9B61-EA212065CD4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15A873-B779-411F-8379-49D0D7EBF74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E7B9FE-33E5-44F4-A242-ACB6CF8414D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036D70-191B-4F78-A24E-1E731269714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5F4826-AF9D-42FD-948D-0673A804037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3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1989141"/>
            <a:ext cx="10898716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58853" y="0"/>
            <a:ext cx="7920567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27955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6367" y="6561138"/>
            <a:ext cx="9601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275167" y="1439866"/>
            <a:ext cx="73025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EBE817DD-779E-4F47-8E5D-BBBE19EC9FB5}" type="slidenum">
              <a:rPr lang="de-DE"/>
              <a:pPr/>
              <a:t>‹#›</a:t>
            </a:fld>
            <a:endParaRPr lang="de-DE"/>
          </a:p>
        </p:txBody>
      </p:sp>
      <p:graphicFrame>
        <p:nvGraphicFramePr>
          <p:cNvPr id="279558" name="Object 6"/>
          <p:cNvGraphicFramePr>
            <a:graphicFrameLocks noChangeAspect="1"/>
          </p:cNvGraphicFramePr>
          <p:nvPr/>
        </p:nvGraphicFramePr>
        <p:xfrm>
          <a:off x="9478433" y="276225"/>
          <a:ext cx="2305051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37" name="Image" r:id="rId14" imgW="3221337" imgH="1845301" progId="">
                  <p:embed/>
                </p:oleObj>
              </mc:Choice>
              <mc:Fallback>
                <p:oleObj name="Image" r:id="rId14" imgW="3221337" imgH="1845301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660"/>
                      <a:stretch>
                        <a:fillRect/>
                      </a:stretch>
                    </p:blipFill>
                    <p:spPr bwMode="auto">
                      <a:xfrm>
                        <a:off x="9478433" y="276225"/>
                        <a:ext cx="2305051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1063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D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575733" y="3"/>
            <a:ext cx="95251" cy="1196975"/>
          </a:xfrm>
          <a:prstGeom prst="rect">
            <a:avLst/>
          </a:prstGeom>
          <a:solidFill>
            <a:srgbClr val="DFE2E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60" name="Rectangle 8"/>
          <p:cNvSpPr>
            <a:spLocks noChangeArrowheads="1"/>
          </p:cNvSpPr>
          <p:nvPr/>
        </p:nvSpPr>
        <p:spPr bwMode="auto">
          <a:xfrm>
            <a:off x="575733" y="1196975"/>
            <a:ext cx="11616267" cy="71438"/>
          </a:xfrm>
          <a:prstGeom prst="rect">
            <a:avLst/>
          </a:prstGeom>
          <a:solidFill>
            <a:srgbClr val="DFE2E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61" name="Rectangle 9"/>
          <p:cNvSpPr>
            <a:spLocks noChangeArrowheads="1"/>
          </p:cNvSpPr>
          <p:nvPr/>
        </p:nvSpPr>
        <p:spPr bwMode="auto">
          <a:xfrm>
            <a:off x="478369" y="1338265"/>
            <a:ext cx="192617" cy="5519737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62" name="Rectangle 10"/>
          <p:cNvSpPr>
            <a:spLocks noChangeArrowheads="1"/>
          </p:cNvSpPr>
          <p:nvPr/>
        </p:nvSpPr>
        <p:spPr bwMode="auto">
          <a:xfrm>
            <a:off x="0" y="1193803"/>
            <a:ext cx="670984" cy="14446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algn="l" rtl="0" fontAlgn="base">
        <a:lnSpc>
          <a:spcPct val="115000"/>
        </a:lnSpc>
        <a:spcBef>
          <a:spcPct val="3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7675" indent="-266700" algn="l" rtl="0" fontAlgn="base">
        <a:lnSpc>
          <a:spcPct val="11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■"/>
        <a:defRPr>
          <a:solidFill>
            <a:schemeClr val="tx1"/>
          </a:solidFill>
          <a:latin typeface="+mn-lt"/>
        </a:defRPr>
      </a:lvl2pPr>
      <a:lvl3pPr marL="895350" indent="-266700" algn="l" rtl="0" fontAlgn="base">
        <a:lnSpc>
          <a:spcPct val="11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□"/>
        <a:defRPr>
          <a:solidFill>
            <a:schemeClr val="tx1"/>
          </a:solidFill>
          <a:latin typeface="+mn-lt"/>
        </a:defRPr>
      </a:lvl3pPr>
      <a:lvl4pPr marL="1431925" indent="-17621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□"/>
        <a:defRPr>
          <a:solidFill>
            <a:schemeClr val="tx1"/>
          </a:solidFill>
          <a:latin typeface="+mn-lt"/>
        </a:defRPr>
      </a:lvl4pPr>
      <a:lvl5pPr marL="211296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7016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02736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8456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94176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575733" y="3"/>
            <a:ext cx="95251" cy="1196975"/>
          </a:xfrm>
          <a:prstGeom prst="rect">
            <a:avLst/>
          </a:prstGeom>
          <a:solidFill>
            <a:srgbClr val="FFDC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575733" y="1196975"/>
            <a:ext cx="11616267" cy="71438"/>
          </a:xfrm>
          <a:prstGeom prst="rect">
            <a:avLst/>
          </a:prstGeom>
          <a:solidFill>
            <a:srgbClr val="FFDC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826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1989141"/>
            <a:ext cx="10898716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82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58853" y="0"/>
            <a:ext cx="7920567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282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8851" y="6619878"/>
            <a:ext cx="10898716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282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275167" y="1439866"/>
            <a:ext cx="73025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fld id="{F7F7C48F-BE9A-4DE8-A29E-28C6514022D6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478369" y="1338265"/>
            <a:ext cx="192617" cy="55197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82633" name="Object 9"/>
          <p:cNvGraphicFramePr>
            <a:graphicFrameLocks noChangeAspect="1"/>
          </p:cNvGraphicFramePr>
          <p:nvPr/>
        </p:nvGraphicFramePr>
        <p:xfrm>
          <a:off x="9478433" y="276225"/>
          <a:ext cx="2305051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312" name="Image" r:id="rId14" imgW="3221337" imgH="1845301" progId="">
                  <p:embed/>
                </p:oleObj>
              </mc:Choice>
              <mc:Fallback>
                <p:oleObj name="Image" r:id="rId14" imgW="3221337" imgH="1845301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660"/>
                      <a:stretch>
                        <a:fillRect/>
                      </a:stretch>
                    </p:blipFill>
                    <p:spPr bwMode="auto">
                      <a:xfrm>
                        <a:off x="9478433" y="276225"/>
                        <a:ext cx="2305051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1063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D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0" y="1193803"/>
            <a:ext cx="670984" cy="144463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algn="l" rtl="0" fontAlgn="base">
        <a:lnSpc>
          <a:spcPct val="115000"/>
        </a:lnSpc>
        <a:spcBef>
          <a:spcPct val="3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2913" indent="-263525" algn="l" rtl="0" fontAlgn="base">
        <a:lnSpc>
          <a:spcPct val="11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■"/>
        <a:defRPr>
          <a:solidFill>
            <a:schemeClr val="tx1"/>
          </a:solidFill>
          <a:latin typeface="+mn-lt"/>
        </a:defRPr>
      </a:lvl2pPr>
      <a:lvl3pPr marL="893763" indent="-261938" algn="l" rtl="0" fontAlgn="base">
        <a:lnSpc>
          <a:spcPct val="115000"/>
        </a:lnSpc>
        <a:spcBef>
          <a:spcPct val="30000"/>
        </a:spcBef>
        <a:spcAft>
          <a:spcPct val="0"/>
        </a:spcAft>
        <a:buClr>
          <a:schemeClr val="accent1"/>
        </a:buClr>
        <a:buFont typeface="Arial" charset="0"/>
        <a:buChar char="□"/>
        <a:defRPr>
          <a:solidFill>
            <a:schemeClr val="tx1"/>
          </a:solidFill>
          <a:latin typeface="+mn-lt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1728788"/>
            <a:ext cx="10898716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9868" y="3"/>
            <a:ext cx="8324851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8851" y="6561138"/>
            <a:ext cx="108966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222251" y="1439866"/>
            <a:ext cx="73025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EBE817DD-779E-4F47-8E5D-BBBE19EC9FB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" name="Gruppieren 15"/>
          <p:cNvGrpSpPr/>
          <p:nvPr/>
        </p:nvGrpSpPr>
        <p:grpSpPr>
          <a:xfrm>
            <a:off x="0" y="3"/>
            <a:ext cx="12194117" cy="6858001"/>
            <a:chOff x="0" y="0"/>
            <a:chExt cx="9145588" cy="6858001"/>
          </a:xfrm>
        </p:grpSpPr>
        <p:grpSp>
          <p:nvGrpSpPr>
            <p:cNvPr id="3" name="Gruppieren 14"/>
            <p:cNvGrpSpPr/>
            <p:nvPr userDrawn="1"/>
          </p:nvGrpSpPr>
          <p:grpSpPr>
            <a:xfrm>
              <a:off x="433388" y="0"/>
              <a:ext cx="8712200" cy="1341438"/>
              <a:chOff x="433388" y="0"/>
              <a:chExt cx="8712200" cy="1341438"/>
            </a:xfrm>
          </p:grpSpPr>
          <p:sp>
            <p:nvSpPr>
              <p:cNvPr id="50196" name="Rectangle 20"/>
              <p:cNvSpPr>
                <a:spLocks noChangeArrowheads="1"/>
              </p:cNvSpPr>
              <p:nvPr/>
            </p:nvSpPr>
            <p:spPr bwMode="auto">
              <a:xfrm>
                <a:off x="433388" y="0"/>
                <a:ext cx="144463" cy="1196975"/>
              </a:xfrm>
              <a:prstGeom prst="rect">
                <a:avLst/>
              </a:prstGeom>
              <a:solidFill>
                <a:schemeClr val="bg2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197" name="Rectangle 21"/>
              <p:cNvSpPr>
                <a:spLocks noChangeArrowheads="1"/>
              </p:cNvSpPr>
              <p:nvPr/>
            </p:nvSpPr>
            <p:spPr bwMode="auto">
              <a:xfrm>
                <a:off x="433388" y="1196975"/>
                <a:ext cx="8712200" cy="144463"/>
              </a:xfrm>
              <a:prstGeom prst="rect">
                <a:avLst/>
              </a:prstGeom>
              <a:solidFill>
                <a:schemeClr val="bg2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" name="Gruppieren 13"/>
            <p:cNvGrpSpPr/>
            <p:nvPr userDrawn="1"/>
          </p:nvGrpSpPr>
          <p:grpSpPr>
            <a:xfrm>
              <a:off x="0" y="1270000"/>
              <a:ext cx="504826" cy="5588001"/>
              <a:chOff x="0" y="1270000"/>
              <a:chExt cx="504826" cy="5588001"/>
            </a:xfrm>
          </p:grpSpPr>
          <p:sp>
            <p:nvSpPr>
              <p:cNvPr id="50198" name="Rectangle 22"/>
              <p:cNvSpPr>
                <a:spLocks noChangeArrowheads="1"/>
              </p:cNvSpPr>
              <p:nvPr/>
            </p:nvSpPr>
            <p:spPr bwMode="auto">
              <a:xfrm>
                <a:off x="433388" y="1341438"/>
                <a:ext cx="71438" cy="5516563"/>
              </a:xfrm>
              <a:prstGeom prst="rect">
                <a:avLst/>
              </a:prstGeom>
              <a:solidFill>
                <a:schemeClr val="bg2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199" name="Rectangle 23"/>
              <p:cNvSpPr>
                <a:spLocks noChangeArrowheads="1"/>
              </p:cNvSpPr>
              <p:nvPr/>
            </p:nvSpPr>
            <p:spPr bwMode="auto">
              <a:xfrm>
                <a:off x="0" y="1270000"/>
                <a:ext cx="503238" cy="71438"/>
              </a:xfrm>
              <a:prstGeom prst="rect">
                <a:avLst/>
              </a:prstGeom>
              <a:solidFill>
                <a:schemeClr val="bg2">
                  <a:alpha val="2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pic>
        <p:nvPicPr>
          <p:cNvPr id="52225" name="Picture 1" descr="hpi_logo_v2_cmyk_sl1_mas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03"/>
          <a:stretch>
            <a:fillRect/>
          </a:stretch>
        </p:blipFill>
        <p:spPr bwMode="auto">
          <a:xfrm>
            <a:off x="10123202" y="319088"/>
            <a:ext cx="1587500" cy="5778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marL="444500" indent="-265113" algn="l" rtl="0" eaLnBrk="1" fontAlgn="base" hangingPunct="1">
        <a:lnSpc>
          <a:spcPct val="115000"/>
        </a:lnSpc>
        <a:spcBef>
          <a:spcPts val="540"/>
        </a:spcBef>
        <a:spcAft>
          <a:spcPct val="0"/>
        </a:spcAft>
        <a:buClr>
          <a:schemeClr val="accent1"/>
        </a:buClr>
        <a:buFont typeface="Arial" pitchFamily="34" charset="0"/>
        <a:buChar char="■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898525" indent="-266700" algn="l" rtl="0" eaLnBrk="1" fontAlgn="base" hangingPunct="1">
        <a:lnSpc>
          <a:spcPct val="115000"/>
        </a:lnSpc>
        <a:spcBef>
          <a:spcPts val="540"/>
        </a:spcBef>
        <a:spcAft>
          <a:spcPct val="0"/>
        </a:spcAft>
        <a:buClr>
          <a:schemeClr val="accent1"/>
        </a:buClr>
        <a:buFont typeface="Arial" pitchFamily="34" charset="0"/>
        <a:buChar char="□"/>
        <a:defRPr>
          <a:solidFill>
            <a:schemeClr val="tx1"/>
          </a:solidFill>
          <a:latin typeface="+mn-lt"/>
        </a:defRPr>
      </a:lvl2pPr>
      <a:lvl3pPr marL="1338263" indent="-266700" algn="l" rtl="0" eaLnBrk="1" fontAlgn="base" hangingPunct="1">
        <a:lnSpc>
          <a:spcPct val="115000"/>
        </a:lnSpc>
        <a:spcBef>
          <a:spcPts val="540"/>
        </a:spcBef>
        <a:spcAft>
          <a:spcPct val="0"/>
        </a:spcAft>
        <a:buClr>
          <a:schemeClr val="accent1"/>
        </a:buClr>
        <a:buFont typeface="Verdana" pitchFamily="34" charset="0"/>
        <a:buChar char="◊"/>
        <a:defRPr>
          <a:solidFill>
            <a:schemeClr val="tx1"/>
          </a:solidFill>
          <a:latin typeface="+mn-lt"/>
        </a:defRPr>
      </a:lvl3pPr>
      <a:lvl4pPr marL="3319463" indent="-1762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defRPr>
          <a:solidFill>
            <a:schemeClr val="tx1"/>
          </a:solidFill>
          <a:latin typeface="+mn-lt"/>
        </a:defRPr>
      </a:lvl4pPr>
      <a:lvl5pPr marL="37274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41846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46418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50990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55562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1727203"/>
            <a:ext cx="10898716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9868" y="3"/>
            <a:ext cx="8324851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8851" y="6559553"/>
            <a:ext cx="10898716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grpSp>
        <p:nvGrpSpPr>
          <p:cNvPr id="2" name="Gruppieren 16"/>
          <p:cNvGrpSpPr/>
          <p:nvPr/>
        </p:nvGrpSpPr>
        <p:grpSpPr>
          <a:xfrm>
            <a:off x="0" y="3"/>
            <a:ext cx="12194117" cy="6858001"/>
            <a:chOff x="0" y="0"/>
            <a:chExt cx="9145588" cy="6858001"/>
          </a:xfrm>
        </p:grpSpPr>
        <p:grpSp>
          <p:nvGrpSpPr>
            <p:cNvPr id="3" name="Gruppieren 15"/>
            <p:cNvGrpSpPr/>
            <p:nvPr userDrawn="1"/>
          </p:nvGrpSpPr>
          <p:grpSpPr>
            <a:xfrm>
              <a:off x="433388" y="0"/>
              <a:ext cx="8712200" cy="1341438"/>
              <a:chOff x="433388" y="0"/>
              <a:chExt cx="8712200" cy="1341438"/>
            </a:xfrm>
          </p:grpSpPr>
          <p:sp>
            <p:nvSpPr>
              <p:cNvPr id="54297" name="Rectangle 25"/>
              <p:cNvSpPr>
                <a:spLocks noChangeArrowheads="1"/>
              </p:cNvSpPr>
              <p:nvPr/>
            </p:nvSpPr>
            <p:spPr bwMode="auto">
              <a:xfrm>
                <a:off x="433388" y="0"/>
                <a:ext cx="144463" cy="1196975"/>
              </a:xfrm>
              <a:prstGeom prst="rect">
                <a:avLst/>
              </a:prstGeom>
              <a:solidFill>
                <a:srgbClr val="F6A8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298" name="Rectangle 26"/>
              <p:cNvSpPr>
                <a:spLocks noChangeArrowheads="1"/>
              </p:cNvSpPr>
              <p:nvPr/>
            </p:nvSpPr>
            <p:spPr bwMode="auto">
              <a:xfrm>
                <a:off x="433388" y="1196975"/>
                <a:ext cx="8712200" cy="144463"/>
              </a:xfrm>
              <a:prstGeom prst="rect">
                <a:avLst/>
              </a:prstGeom>
              <a:solidFill>
                <a:srgbClr val="F6A8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" name="Gruppieren 14"/>
            <p:cNvGrpSpPr/>
            <p:nvPr userDrawn="1"/>
          </p:nvGrpSpPr>
          <p:grpSpPr>
            <a:xfrm>
              <a:off x="0" y="1270000"/>
              <a:ext cx="504826" cy="5588001"/>
              <a:chOff x="0" y="1270000"/>
              <a:chExt cx="504826" cy="5588001"/>
            </a:xfrm>
          </p:grpSpPr>
          <p:sp>
            <p:nvSpPr>
              <p:cNvPr id="54300" name="Rectangle 28"/>
              <p:cNvSpPr>
                <a:spLocks noChangeArrowheads="1"/>
              </p:cNvSpPr>
              <p:nvPr/>
            </p:nvSpPr>
            <p:spPr bwMode="auto">
              <a:xfrm>
                <a:off x="433388" y="1341438"/>
                <a:ext cx="71438" cy="5516563"/>
              </a:xfrm>
              <a:prstGeom prst="rect">
                <a:avLst/>
              </a:prstGeom>
              <a:solidFill>
                <a:srgbClr val="F6A8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301" name="Rectangle 29"/>
              <p:cNvSpPr>
                <a:spLocks noChangeArrowheads="1"/>
              </p:cNvSpPr>
              <p:nvPr/>
            </p:nvSpPr>
            <p:spPr bwMode="auto">
              <a:xfrm>
                <a:off x="0" y="1270000"/>
                <a:ext cx="503238" cy="71438"/>
              </a:xfrm>
              <a:prstGeom prst="rect">
                <a:avLst/>
              </a:prstGeom>
              <a:solidFill>
                <a:srgbClr val="F6A8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54310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222251" y="1439866"/>
            <a:ext cx="73025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15607529-4FF3-4FE6-8DAF-F4821142B5DD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14" name="Picture 1" descr="hpi_logo_v2_cmyk_sl1_mas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03"/>
          <a:stretch>
            <a:fillRect/>
          </a:stretch>
        </p:blipFill>
        <p:spPr bwMode="auto">
          <a:xfrm>
            <a:off x="10123202" y="319088"/>
            <a:ext cx="1587500" cy="5778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</a:defRPr>
      </a:lvl9pPr>
    </p:titleStyle>
    <p:bodyStyle>
      <a:lvl1pPr marL="444500" indent="-265113" algn="l" rtl="0" eaLnBrk="1" fontAlgn="base" hangingPunct="1">
        <a:lnSpc>
          <a:spcPct val="115000"/>
        </a:lnSpc>
        <a:spcBef>
          <a:spcPts val="540"/>
        </a:spcBef>
        <a:spcAft>
          <a:spcPct val="0"/>
        </a:spcAft>
        <a:buClr>
          <a:schemeClr val="accent1"/>
        </a:buClr>
        <a:buFont typeface="Arial" pitchFamily="34" charset="0"/>
        <a:buChar char="■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893763" indent="-260350" algn="l" rtl="0" eaLnBrk="1" fontAlgn="base" hangingPunct="1">
        <a:lnSpc>
          <a:spcPct val="115000"/>
        </a:lnSpc>
        <a:spcBef>
          <a:spcPts val="540"/>
        </a:spcBef>
        <a:spcAft>
          <a:spcPct val="0"/>
        </a:spcAft>
        <a:buClr>
          <a:schemeClr val="accent1"/>
        </a:buClr>
        <a:buFont typeface="Arial" pitchFamily="34" charset="0"/>
        <a:buChar char="□"/>
        <a:defRPr>
          <a:solidFill>
            <a:schemeClr val="tx1"/>
          </a:solidFill>
          <a:latin typeface="+mn-lt"/>
        </a:defRPr>
      </a:lvl2pPr>
      <a:lvl3pPr marL="1341438" indent="-276225" algn="l" rtl="0" eaLnBrk="1" fontAlgn="base" hangingPunct="1">
        <a:lnSpc>
          <a:spcPct val="115000"/>
        </a:lnSpc>
        <a:spcBef>
          <a:spcPts val="540"/>
        </a:spcBef>
        <a:spcAft>
          <a:spcPct val="0"/>
        </a:spcAft>
        <a:buClr>
          <a:schemeClr val="accent1"/>
        </a:buClr>
        <a:buFont typeface="Verdana" pitchFamily="34" charset="0"/>
        <a:buChar char="◊"/>
        <a:defRPr>
          <a:solidFill>
            <a:schemeClr val="tx1"/>
          </a:solidFill>
          <a:latin typeface="+mn-lt"/>
        </a:defRPr>
      </a:lvl3pPr>
      <a:lvl4pPr marL="175895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1669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6241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0813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5385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9957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7F060-734B-BC4B-A861-F077C741C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0CF04-3894-1E49-AD3D-081F34CF3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4CBAA-AB35-E148-ACEF-3B4357A33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FDACB-4D41-C048-A2DD-413AA5BD43AD}" type="datetime1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2D780-E093-764F-9D6E-73B0B182A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Ziawasch Abedjan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0B63B-4202-3447-BF39-956451634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817DD-779E-4F47-8E5D-BBBE19EC9FB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19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1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11" Type="http://schemas.microsoft.com/office/2007/relationships/diagramDrawing" Target="../diagrams/drawing2.xml"/><Relationship Id="rId5" Type="http://schemas.openxmlformats.org/officeDocument/2006/relationships/image" Target="../media/image2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2.png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1.png"/><Relationship Id="rId7" Type="http://schemas.openxmlformats.org/officeDocument/2006/relationships/image" Target="../media/image6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6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9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diagramLayout" Target="../diagrams/layout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Data" Target="../diagrams/data6.xml"/><Relationship Id="rId2" Type="http://schemas.openxmlformats.org/officeDocument/2006/relationships/notesSlide" Target="../notesSlides/notesSlide16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5.xml"/><Relationship Id="rId15" Type="http://schemas.openxmlformats.org/officeDocument/2006/relationships/diagramColors" Target="../diagrams/colors6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1.png"/><Relationship Id="rId1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4.tiff"/><Relationship Id="rId3" Type="http://schemas.openxmlformats.org/officeDocument/2006/relationships/image" Target="../media/image5.jpeg"/><Relationship Id="rId7" Type="http://schemas.openxmlformats.org/officeDocument/2006/relationships/image" Target="../media/image9.tiff"/><Relationship Id="rId12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tiff"/><Relationship Id="rId11" Type="http://schemas.openxmlformats.org/officeDocument/2006/relationships/image" Target="../media/image13.jpg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0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80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60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bigdama/reds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://bit.ly/systems-aggregatio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hyperlink" Target="https://github.com/BigDaMa/raha" TargetMode="External"/><Relationship Id="rId4" Type="http://schemas.openxmlformats.org/officeDocument/2006/relationships/image" Target="../media/image45.png"/><Relationship Id="rId9" Type="http://schemas.openxmlformats.org/officeDocument/2006/relationships/hyperlink" Target="http://bit.ly/2mjyiTO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103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Holistic Approach for Effective Error Detection</a:t>
            </a:r>
          </a:p>
        </p:txBody>
      </p:sp>
      <p:sp>
        <p:nvSpPr>
          <p:cNvPr id="9225" name="Rectangle 103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Ziawasch Abedjan</a:t>
            </a:r>
          </a:p>
          <a:p>
            <a:r>
              <a:rPr lang="en-US" dirty="0"/>
              <a:t>16.10.19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BE8BA-AB2C-0044-8391-85F29C5DD9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731" y="4678424"/>
            <a:ext cx="1804538" cy="1342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venn-flights-total-systems-performance.pdf">
            <a:extLst>
              <a:ext uri="{FF2B5EF4-FFF2-40B4-BE49-F238E27FC236}">
                <a16:creationId xmlns:a16="http://schemas.microsoft.com/office/drawing/2014/main" id="{60AC8372-4CDC-C543-B58E-09B0B1D90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01" y="1986522"/>
            <a:ext cx="3998268" cy="394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D6E4F08D-D69C-1541-88D6-985639EDE30D}"/>
              </a:ext>
            </a:extLst>
          </p:cNvPr>
          <p:cNvSpPr>
            <a:spLocks/>
          </p:cNvSpPr>
          <p:nvPr/>
        </p:nvSpPr>
        <p:spPr bwMode="auto">
          <a:xfrm rot="3120000">
            <a:off x="487955" y="5165492"/>
            <a:ext cx="1799332" cy="7166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r>
              <a:rPr lang="en-US" altLang="en-US" sz="16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outlier detection </a:t>
            </a:r>
          </a:p>
          <a:p>
            <a:r>
              <a:rPr lang="en-US" altLang="en-US" sz="16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(gaussian)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E1BE823-93DE-114B-B75B-D7811D7F7E5B}"/>
              </a:ext>
            </a:extLst>
          </p:cNvPr>
          <p:cNvSpPr>
            <a:spLocks/>
          </p:cNvSpPr>
          <p:nvPr/>
        </p:nvSpPr>
        <p:spPr bwMode="auto">
          <a:xfrm rot="1740000">
            <a:off x="2872181" y="1858159"/>
            <a:ext cx="1447726" cy="346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r>
              <a:rPr lang="en-US" altLang="en-US" sz="16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rule violation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B624E2E-0857-6540-8122-F1BC23A9ED2E}"/>
              </a:ext>
            </a:extLst>
          </p:cNvPr>
          <p:cNvSpPr>
            <a:spLocks/>
          </p:cNvSpPr>
          <p:nvPr/>
        </p:nvSpPr>
        <p:spPr bwMode="auto">
          <a:xfrm rot="5640000">
            <a:off x="4265212" y="3784739"/>
            <a:ext cx="1447726" cy="3471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endParaRPr lang="en-US" altLang="en-US" sz="1547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58F6E03-F887-8F4A-AE3B-E18A9C20C079}"/>
              </a:ext>
            </a:extLst>
          </p:cNvPr>
          <p:cNvSpPr>
            <a:spLocks/>
          </p:cNvSpPr>
          <p:nvPr/>
        </p:nvSpPr>
        <p:spPr bwMode="auto">
          <a:xfrm rot="5340000">
            <a:off x="4473391" y="3769888"/>
            <a:ext cx="1446609" cy="3471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r>
              <a:rPr lang="en-US" altLang="en-US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duplicate conflicts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F201CDD1-B18C-E54D-826D-6DEB61A4ADDB}"/>
              </a:ext>
            </a:extLst>
          </p:cNvPr>
          <p:cNvSpPr>
            <a:spLocks/>
          </p:cNvSpPr>
          <p:nvPr/>
        </p:nvSpPr>
        <p:spPr bwMode="auto">
          <a:xfrm rot="18840000">
            <a:off x="575019" y="2720990"/>
            <a:ext cx="1241227" cy="346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r>
              <a:rPr lang="en-US" altLang="en-US" sz="16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pattern violation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6FDADB2-C20E-4844-B75E-90FF6B2C57C9}"/>
              </a:ext>
            </a:extLst>
          </p:cNvPr>
          <p:cNvSpPr>
            <a:spLocks/>
          </p:cNvSpPr>
          <p:nvPr/>
        </p:nvSpPr>
        <p:spPr bwMode="auto">
          <a:xfrm rot="19626777">
            <a:off x="4349130" y="5143500"/>
            <a:ext cx="2115219" cy="656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r>
              <a:rPr lang="en-US" altLang="en-US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outlier detection </a:t>
            </a:r>
          </a:p>
          <a:p>
            <a:r>
              <a:rPr lang="en-US" altLang="en-US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(histogram)</a:t>
            </a: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303F17AC-E152-4B4E-81D2-D92CA7D50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pPr defTabSz="360524"/>
            <a:r>
              <a:rPr lang="en-US" altLang="en-US" dirty="0"/>
              <a:t>Aggregation of Error Detection Strategies [PVLDB’16, SSDBM’18]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D98465D9-68F6-A641-8847-2D2BA41FE537}"/>
              </a:ext>
            </a:extLst>
          </p:cNvPr>
          <p:cNvSpPr txBox="1">
            <a:spLocks/>
          </p:cNvSpPr>
          <p:nvPr/>
        </p:nvSpPr>
        <p:spPr bwMode="auto">
          <a:xfrm>
            <a:off x="6776076" y="1793578"/>
            <a:ext cx="3405256" cy="388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spcBef>
                <a:spcPts val="2953"/>
              </a:spcBef>
            </a:pPr>
            <a:r>
              <a:rPr lang="en-US" altLang="en-US" b="0" dirty="0"/>
              <a:t>Datasets seldom contain only one issue: there is usually a mix of different problems (e.g. missing values and rules violations) [Arocena,2015]</a:t>
            </a:r>
          </a:p>
          <a:p>
            <a:pPr>
              <a:spcBef>
                <a:spcPts val="2953"/>
              </a:spcBef>
            </a:pPr>
            <a:r>
              <a:rPr lang="en-US" altLang="en-US" dirty="0"/>
              <a:t>Initial approach  based on unsupervised aggregation</a:t>
            </a:r>
            <a:r>
              <a:rPr lang="en-US" altLang="en-US" b="0" dirty="0"/>
              <a:t>: Union-All, Min-K, </a:t>
            </a:r>
            <a:r>
              <a:rPr lang="en-US" altLang="en-US" b="0" dirty="0" err="1"/>
              <a:t>Precison</a:t>
            </a:r>
            <a:r>
              <a:rPr lang="en-US" altLang="en-US" b="0" dirty="0"/>
              <a:t>-based Ordering [</a:t>
            </a:r>
            <a:r>
              <a:rPr lang="en-US" altLang="en-US" dirty="0"/>
              <a:t>PVLDB’</a:t>
            </a:r>
            <a:r>
              <a:rPr lang="en-US" altLang="en-US" b="0" dirty="0"/>
              <a:t>2016]</a:t>
            </a:r>
          </a:p>
          <a:p>
            <a:pPr>
              <a:spcBef>
                <a:spcPts val="2953"/>
              </a:spcBef>
            </a:pPr>
            <a:r>
              <a:rPr lang="en-US" altLang="en-US" dirty="0"/>
              <a:t>Supervised aggregation of tools tested in [SSDBM’18]</a:t>
            </a:r>
            <a:endParaRPr lang="en-US" altLang="en-US" b="0" dirty="0"/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D4612966-F6E5-EA4A-A0F9-FAA1CD303CD6}"/>
              </a:ext>
            </a:extLst>
          </p:cNvPr>
          <p:cNvSpPr txBox="1">
            <a:spLocks/>
          </p:cNvSpPr>
          <p:nvPr/>
        </p:nvSpPr>
        <p:spPr bwMode="auto">
          <a:xfrm>
            <a:off x="2164705" y="6164954"/>
            <a:ext cx="1905971" cy="34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/>
              <a:t>FLIGHTS Dataset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67D871-5780-2A4B-AC36-2167A587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28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7774C5-4D07-44EA-9C75-0C7FC9E0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Error Detection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E67746-143C-CA42-BA00-C6307F1CE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s://cdn.pixabay.com/photo/2016/03/31/19/23/brooms-1294961_960_720.png">
            <a:extLst>
              <a:ext uri="{FF2B5EF4-FFF2-40B4-BE49-F238E27FC236}">
                <a16:creationId xmlns:a16="http://schemas.microsoft.com/office/drawing/2014/main" id="{32165290-A9D0-4BC9-8565-CEED28A6E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10516738" y="1831590"/>
            <a:ext cx="114490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.clipartfest.com/1de5ba9fbc8614b2af7311ff3c4fd114_cleaning-tools-vector-clip-art-clipart-cleaning-tools_200-190.png">
            <a:extLst>
              <a:ext uri="{FF2B5EF4-FFF2-40B4-BE49-F238E27FC236}">
                <a16:creationId xmlns:a16="http://schemas.microsoft.com/office/drawing/2014/main" id="{903AC4D9-EB5B-4324-99D6-E276875E2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190" y="3233049"/>
            <a:ext cx="1080000" cy="10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C15A21F1-2DB4-4B37-AE3C-5494AC66E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190" y="4259049"/>
            <a:ext cx="8591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CCA96A-BFA7-47FE-B74F-5D933D1F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8212" y="5690367"/>
            <a:ext cx="1261110" cy="10287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F7E59E5-30C1-48F5-95C0-2A5A601B6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502089"/>
              </p:ext>
            </p:extLst>
          </p:nvPr>
        </p:nvGraphicFramePr>
        <p:xfrm>
          <a:off x="1229360" y="1994772"/>
          <a:ext cx="8898007" cy="4361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E9F98C-ABEF-A341-B62F-7270026C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18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B1F7-E364-4249-8506-2B2772EF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take in 2019 …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9C52AA7-E600-914C-8C49-4B97434237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10471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3B544-20AD-EB4E-9D20-266F0518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4F6697AE-DA79-0845-A1DC-74E287DB44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4204400"/>
              </p:ext>
            </p:extLst>
          </p:nvPr>
        </p:nvGraphicFramePr>
        <p:xfrm>
          <a:off x="860896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966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EC931-CA9F-284D-ACB7-6B1477647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59AB-6116-1342-B0C1-819DDDE5A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img.clipartfest.com/1de5ba9fbc8614b2af7311ff3c4fd114_cleaning-tools-vector-clip-art-clipart-cleaning-tools_200-190.png">
            <a:extLst>
              <a:ext uri="{FF2B5EF4-FFF2-40B4-BE49-F238E27FC236}">
                <a16:creationId xmlns:a16="http://schemas.microsoft.com/office/drawing/2014/main" id="{E00DA348-25B3-2446-AD47-BB2FCF88A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171" y="3293684"/>
            <a:ext cx="1080000" cy="10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94AFA7A8-665C-864C-8BE6-C7438A3D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593" y="4204185"/>
            <a:ext cx="8591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5D5D32-8088-7345-85E1-A8B122BBF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122951"/>
              </p:ext>
            </p:extLst>
          </p:nvPr>
        </p:nvGraphicFramePr>
        <p:xfrm>
          <a:off x="897878" y="2857615"/>
          <a:ext cx="5400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35506736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633982721"/>
                    </a:ext>
                  </a:extLst>
                </a:gridCol>
                <a:gridCol w="587225">
                  <a:extLst>
                    <a:ext uri="{9D8B030D-6E8A-4147-A177-3AD203B41FA5}">
                      <a16:colId xmlns:a16="http://schemas.microsoft.com/office/drawing/2014/main" val="1758976213"/>
                    </a:ext>
                  </a:extLst>
                </a:gridCol>
                <a:gridCol w="1212775">
                  <a:extLst>
                    <a:ext uri="{9D8B030D-6E8A-4147-A177-3AD203B41FA5}">
                      <a16:colId xmlns:a16="http://schemas.microsoft.com/office/drawing/2014/main" val="2268055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Profession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09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Bruce Wayne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Billionaire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>
                          <a:solidFill>
                            <a:schemeClr val="tx1"/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22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Harvey 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District Attorney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/>
                        <a:t>Metropolis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2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Joker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Criminal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10835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DDC3402-A16D-1847-98FD-5CD2CD7431E9}"/>
              </a:ext>
            </a:extLst>
          </p:cNvPr>
          <p:cNvSpPr/>
          <p:nvPr/>
        </p:nvSpPr>
        <p:spPr>
          <a:xfrm>
            <a:off x="1847397" y="4889985"/>
            <a:ext cx="6715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Which tools are most effective in cleaning my dataset?</a:t>
            </a:r>
          </a:p>
        </p:txBody>
      </p:sp>
      <p:pic>
        <p:nvPicPr>
          <p:cNvPr id="9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AF7C5EE6-521C-8B46-A568-1804B071F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8999718" y="1892225"/>
            <a:ext cx="114490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CF94-7662-4B46-882C-30035A85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AB6AB-283F-FA48-A7BC-7F46D445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Involvement Cost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E2BB85-DC17-5142-B26D-1F5C07F9F3DC}"/>
              </a:ext>
            </a:extLst>
          </p:cNvPr>
          <p:cNvGraphicFramePr>
            <a:graphicFrameLocks noGrp="1"/>
          </p:cNvGraphicFramePr>
          <p:nvPr/>
        </p:nvGraphicFramePr>
        <p:xfrm>
          <a:off x="260950" y="2675430"/>
          <a:ext cx="5400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35506736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633982721"/>
                    </a:ext>
                  </a:extLst>
                </a:gridCol>
                <a:gridCol w="587225">
                  <a:extLst>
                    <a:ext uri="{9D8B030D-6E8A-4147-A177-3AD203B41FA5}">
                      <a16:colId xmlns:a16="http://schemas.microsoft.com/office/drawing/2014/main" val="1758976213"/>
                    </a:ext>
                  </a:extLst>
                </a:gridCol>
                <a:gridCol w="1212775">
                  <a:extLst>
                    <a:ext uri="{9D8B030D-6E8A-4147-A177-3AD203B41FA5}">
                      <a16:colId xmlns:a16="http://schemas.microsoft.com/office/drawing/2014/main" val="2268055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Profession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09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Bruce Wayne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Billionaire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>
                          <a:solidFill>
                            <a:schemeClr val="tx1"/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22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Harvey 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District Attorney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/>
                        <a:t>Metropolis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2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Joker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Criminal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108354"/>
                  </a:ext>
                </a:extLst>
              </a:tr>
            </a:tbl>
          </a:graphicData>
        </a:graphic>
      </p:graphicFrame>
      <p:pic>
        <p:nvPicPr>
          <p:cNvPr id="5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3364688B-D6C1-744F-B883-65E37A85F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2754272" y="2584876"/>
            <a:ext cx="1217326" cy="14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CAB7D2-3E1A-8448-B7AE-C823DB2FD4B0}"/>
              </a:ext>
            </a:extLst>
          </p:cNvPr>
          <p:cNvGraphicFramePr>
            <a:graphicFrameLocks noGrp="1"/>
          </p:cNvGraphicFramePr>
          <p:nvPr/>
        </p:nvGraphicFramePr>
        <p:xfrm>
          <a:off x="260950" y="4906722"/>
          <a:ext cx="5400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35506736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633982721"/>
                    </a:ext>
                  </a:extLst>
                </a:gridCol>
                <a:gridCol w="549125">
                  <a:extLst>
                    <a:ext uri="{9D8B030D-6E8A-4147-A177-3AD203B41FA5}">
                      <a16:colId xmlns:a16="http://schemas.microsoft.com/office/drawing/2014/main" val="1758976213"/>
                    </a:ext>
                  </a:extLst>
                </a:gridCol>
                <a:gridCol w="1250875">
                  <a:extLst>
                    <a:ext uri="{9D8B030D-6E8A-4147-A177-3AD203B41FA5}">
                      <a16:colId xmlns:a16="http://schemas.microsoft.com/office/drawing/2014/main" val="2268055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Profession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09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Bruce Wayne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Billionaire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>
                          <a:solidFill>
                            <a:srgbClr val="FF0000"/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22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Harvey 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District Attorney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/>
                        <a:t>Metropolis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2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Joker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Criminal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108354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4A1662-C005-324C-A487-10EE82258FE9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2960950" y="4158790"/>
            <a:ext cx="0" cy="7479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AF8913-33AB-F845-A2C5-D5262818D884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660950" y="5648402"/>
            <a:ext cx="107921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cdn4.iconfinder.com/data/icons/user-15/164/4-512.png">
            <a:extLst>
              <a:ext uri="{FF2B5EF4-FFF2-40B4-BE49-F238E27FC236}">
                <a16:creationId xmlns:a16="http://schemas.microsoft.com/office/drawing/2014/main" id="{DC803CE2-5AE9-4143-8296-4DCB960ED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52" y="4553895"/>
            <a:ext cx="1683251" cy="16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38F997-7784-6244-BE29-0DC29D3EEDAE}"/>
              </a:ext>
            </a:extLst>
          </p:cNvPr>
          <p:cNvCxnSpPr>
            <a:cxnSpLocks/>
          </p:cNvCxnSpPr>
          <p:nvPr/>
        </p:nvCxnSpPr>
        <p:spPr>
          <a:xfrm>
            <a:off x="8360950" y="5642292"/>
            <a:ext cx="107921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>
            <a:extLst>
              <a:ext uri="{FF2B5EF4-FFF2-40B4-BE49-F238E27FC236}">
                <a16:creationId xmlns:a16="http://schemas.microsoft.com/office/drawing/2014/main" id="{416F071F-0088-4C43-ACE2-1195F81F3717}"/>
              </a:ext>
            </a:extLst>
          </p:cNvPr>
          <p:cNvSpPr/>
          <p:nvPr/>
        </p:nvSpPr>
        <p:spPr>
          <a:xfrm>
            <a:off x="9440165" y="5040619"/>
            <a:ext cx="367645" cy="120334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0FAAB8-8862-C043-8994-0DF30174925F}"/>
                  </a:ext>
                </a:extLst>
              </p:cNvPr>
              <p:cNvSpPr txBox="1"/>
              <p:nvPr/>
            </p:nvSpPr>
            <p:spPr>
              <a:xfrm>
                <a:off x="10254919" y="5202834"/>
                <a:ext cx="103842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=0.33</m:t>
                      </m:r>
                    </m:oMath>
                  </m:oMathPara>
                </a14:m>
                <a:endParaRPr lang="en-GB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sz="2000" b="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1=0.4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0FAAB8-8862-C043-8994-0DF301749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919" y="5202834"/>
                <a:ext cx="1038426" cy="923330"/>
              </a:xfrm>
              <a:prstGeom prst="rect">
                <a:avLst/>
              </a:prstGeom>
              <a:blipFill>
                <a:blip r:embed="rId5"/>
                <a:stretch>
                  <a:fillRect l="-3614" r="-4819"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AD53DF1F-2A6F-3142-B42B-66FE7296ADCA}"/>
              </a:ext>
            </a:extLst>
          </p:cNvPr>
          <p:cNvSpPr/>
          <p:nvPr/>
        </p:nvSpPr>
        <p:spPr>
          <a:xfrm>
            <a:off x="260950" y="1844433"/>
            <a:ext cx="5186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cs typeface="B Koodak" panose="00000700000000000000"/>
              </a:rPr>
              <a:t>Running one Error Detection Tool</a:t>
            </a:r>
          </a:p>
          <a:p>
            <a:r>
              <a:rPr lang="en-GB" sz="2400" dirty="0">
                <a:cs typeface="B Koodak" panose="00000700000000000000"/>
              </a:rPr>
              <a:t>on the Dirty Dataset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5B85D-863C-EE47-9CE2-6F17F4637235}"/>
              </a:ext>
            </a:extLst>
          </p:cNvPr>
          <p:cNvSpPr/>
          <p:nvPr/>
        </p:nvSpPr>
        <p:spPr>
          <a:xfrm>
            <a:off x="6522571" y="4074985"/>
            <a:ext cx="291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B Koodak" panose="00000700000000000000"/>
              </a:rPr>
              <a:t>Evaluating the Output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2EDDDE-7D4A-7C4E-B4F1-716816010744}"/>
              </a:ext>
            </a:extLst>
          </p:cNvPr>
          <p:cNvSpPr/>
          <p:nvPr/>
        </p:nvSpPr>
        <p:spPr>
          <a:xfrm>
            <a:off x="9498860" y="4239996"/>
            <a:ext cx="2559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B Koodak" panose="00000700000000000000"/>
              </a:rPr>
              <a:t>Tool’s Performance</a:t>
            </a:r>
          </a:p>
        </p:txBody>
      </p:sp>
      <p:sp>
        <p:nvSpPr>
          <p:cNvPr id="16" name="Thought Bubble: Cloud 1">
            <a:extLst>
              <a:ext uri="{FF2B5EF4-FFF2-40B4-BE49-F238E27FC236}">
                <a16:creationId xmlns:a16="http://schemas.microsoft.com/office/drawing/2014/main" id="{05ABA847-F458-2B40-8B49-DCFA71FC59CE}"/>
              </a:ext>
            </a:extLst>
          </p:cNvPr>
          <p:cNvSpPr/>
          <p:nvPr/>
        </p:nvSpPr>
        <p:spPr>
          <a:xfrm>
            <a:off x="6077491" y="3759422"/>
            <a:ext cx="3753067" cy="2630039"/>
          </a:xfrm>
          <a:prstGeom prst="cloudCallout">
            <a:avLst>
              <a:gd name="adj1" fmla="val 43677"/>
              <a:gd name="adj2" fmla="val -9025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0F78DA-5323-8246-B3AD-48A3B0C2C02C}"/>
              </a:ext>
            </a:extLst>
          </p:cNvPr>
          <p:cNvSpPr/>
          <p:nvPr/>
        </p:nvSpPr>
        <p:spPr>
          <a:xfrm>
            <a:off x="9145435" y="2060848"/>
            <a:ext cx="1327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cs typeface="B Koodak" panose="00000700000000000000"/>
              </a:rPr>
              <a:t>Costly!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AFC212-8C88-0140-8EEA-8AB9743D7DF8}"/>
              </a:ext>
            </a:extLst>
          </p:cNvPr>
          <p:cNvSpPr/>
          <p:nvPr/>
        </p:nvSpPr>
        <p:spPr>
          <a:xfrm>
            <a:off x="185400" y="4445057"/>
            <a:ext cx="1844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B Koodak" panose="00000700000000000000"/>
              </a:rPr>
              <a:t>Tool’s Output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5ABDC2-5FE1-5349-95F1-FC5E1D89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2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1E4B-7722-1E43-BFD6-41993994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E8FB5-3EED-E04C-A0A7-2ABFB5EAA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BB35BE6-4F8F-9B46-9A5C-1DA6E59BB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02750"/>
              </p:ext>
            </p:extLst>
          </p:nvPr>
        </p:nvGraphicFramePr>
        <p:xfrm>
          <a:off x="983432" y="2597477"/>
          <a:ext cx="5400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35506736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633982721"/>
                    </a:ext>
                  </a:extLst>
                </a:gridCol>
                <a:gridCol w="587225">
                  <a:extLst>
                    <a:ext uri="{9D8B030D-6E8A-4147-A177-3AD203B41FA5}">
                      <a16:colId xmlns:a16="http://schemas.microsoft.com/office/drawing/2014/main" val="1758976213"/>
                    </a:ext>
                  </a:extLst>
                </a:gridCol>
                <a:gridCol w="1212775">
                  <a:extLst>
                    <a:ext uri="{9D8B030D-6E8A-4147-A177-3AD203B41FA5}">
                      <a16:colId xmlns:a16="http://schemas.microsoft.com/office/drawing/2014/main" val="2268055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Profession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09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Bruce Wayne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Billionaire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none" dirty="0">
                          <a:solidFill>
                            <a:srgbClr val="FF0000"/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22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Harvey 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District Attorney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none" dirty="0">
                          <a:solidFill>
                            <a:srgbClr val="FF0000"/>
                          </a:solidFill>
                        </a:rPr>
                        <a:t>Metropolis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2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Joker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Criminal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10835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63CD7F1-EA7E-1847-B5F3-C683482392BA}"/>
              </a:ext>
            </a:extLst>
          </p:cNvPr>
          <p:cNvSpPr/>
          <p:nvPr/>
        </p:nvSpPr>
        <p:spPr>
          <a:xfrm>
            <a:off x="983432" y="4898067"/>
            <a:ext cx="6506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Running all tools leads to too many false positives.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54E110-FE05-AB49-A488-FAE7E8B4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2" descr="https://cdn4.iconfinder.com/data/icons/user-15/164/4-512.png">
            <a:extLst>
              <a:ext uri="{FF2B5EF4-FFF2-40B4-BE49-F238E27FC236}">
                <a16:creationId xmlns:a16="http://schemas.microsoft.com/office/drawing/2014/main" id="{D3F51997-D983-0B49-9F76-B57BD227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42" y="4207875"/>
            <a:ext cx="1683251" cy="16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E605FC-C6CD-9C42-AABD-11C29F2EE7AD}"/>
              </a:ext>
            </a:extLst>
          </p:cNvPr>
          <p:cNvSpPr/>
          <p:nvPr/>
        </p:nvSpPr>
        <p:spPr>
          <a:xfrm>
            <a:off x="7409819" y="3678741"/>
            <a:ext cx="291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B Koodak" panose="00000700000000000000"/>
              </a:rPr>
              <a:t>Evaluating the Output</a:t>
            </a:r>
          </a:p>
        </p:txBody>
      </p:sp>
      <p:sp>
        <p:nvSpPr>
          <p:cNvPr id="13" name="Thought Bubble: Cloud 1">
            <a:extLst>
              <a:ext uri="{FF2B5EF4-FFF2-40B4-BE49-F238E27FC236}">
                <a16:creationId xmlns:a16="http://schemas.microsoft.com/office/drawing/2014/main" id="{35250460-EC57-0449-902C-931E428DCCBB}"/>
              </a:ext>
            </a:extLst>
          </p:cNvPr>
          <p:cNvSpPr/>
          <p:nvPr/>
        </p:nvSpPr>
        <p:spPr>
          <a:xfrm>
            <a:off x="6839881" y="3413402"/>
            <a:ext cx="3753067" cy="2630039"/>
          </a:xfrm>
          <a:prstGeom prst="cloudCallout">
            <a:avLst>
              <a:gd name="adj1" fmla="val 43677"/>
              <a:gd name="adj2" fmla="val -9025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864F3F-F529-E444-91FA-F86317FFC0B5}"/>
              </a:ext>
            </a:extLst>
          </p:cNvPr>
          <p:cNvSpPr/>
          <p:nvPr/>
        </p:nvSpPr>
        <p:spPr>
          <a:xfrm>
            <a:off x="9907825" y="1714828"/>
            <a:ext cx="1327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cs typeface="B Koodak" panose="00000700000000000000"/>
              </a:rPr>
              <a:t>Costly!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4E47AFE-AB80-3E4C-9090-A15EAD8DB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996779"/>
              </p:ext>
            </p:extLst>
          </p:nvPr>
        </p:nvGraphicFramePr>
        <p:xfrm>
          <a:off x="983432" y="2579304"/>
          <a:ext cx="5400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35506736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633982721"/>
                    </a:ext>
                  </a:extLst>
                </a:gridCol>
                <a:gridCol w="587225">
                  <a:extLst>
                    <a:ext uri="{9D8B030D-6E8A-4147-A177-3AD203B41FA5}">
                      <a16:colId xmlns:a16="http://schemas.microsoft.com/office/drawing/2014/main" val="1758976213"/>
                    </a:ext>
                  </a:extLst>
                </a:gridCol>
                <a:gridCol w="1212775">
                  <a:extLst>
                    <a:ext uri="{9D8B030D-6E8A-4147-A177-3AD203B41FA5}">
                      <a16:colId xmlns:a16="http://schemas.microsoft.com/office/drawing/2014/main" val="2268055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Profession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09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Bruce Wayne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Billionaire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none" dirty="0">
                          <a:solidFill>
                            <a:schemeClr val="tx1"/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22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Harvey 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District Attorney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none" dirty="0">
                          <a:solidFill>
                            <a:schemeClr val="tx1"/>
                          </a:solidFill>
                        </a:rPr>
                        <a:t>Metropolis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2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Joker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Criminal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108354"/>
                  </a:ext>
                </a:extLst>
              </a:tr>
            </a:tbl>
          </a:graphicData>
        </a:graphic>
      </p:graphicFrame>
      <p:pic>
        <p:nvPicPr>
          <p:cNvPr id="4" name="Picture 2" descr="https://img.clipartfest.com/1de5ba9fbc8614b2af7311ff3c4fd114_cleaning-tools-vector-clip-art-clipart-cleaning-tools_200-190.png">
            <a:extLst>
              <a:ext uri="{FF2B5EF4-FFF2-40B4-BE49-F238E27FC236}">
                <a16:creationId xmlns:a16="http://schemas.microsoft.com/office/drawing/2014/main" id="{5356A0A5-7653-A648-8DEC-9DD1581F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724" y="5017441"/>
            <a:ext cx="1080000" cy="10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0EB77105-79E3-DC43-B791-21327F363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10539271" y="2019225"/>
            <a:ext cx="114490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3930C508-7F81-B746-AB77-B8761DCB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442" y="3413402"/>
            <a:ext cx="8591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05764 L -0.49401 0.10325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2 0.04652 C -0.16328 0.10347 -0.272 0.16064 -0.36835 0.1405 C -0.46458 0.12013 -0.58945 -0.04075 -0.63216 -0.07431 " pathEditMode="relative" ptsTypes="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 0.00833 C -0.13151 -0.2419 -0.2168 -0.49213 -0.3336 -0.54236 C -0.45052 -0.59259 -0.59896 -0.44282 -0.7474 -0.29305 " pathEditMode="relative" ptsTypes="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AD234-50A4-B842-B9EC-63DAD7236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9526E-957E-A044-A9DA-406F2D9E3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s://img.clipartfest.com/1de5ba9fbc8614b2af7311ff3c4fd114_cleaning-tools-vector-clip-art-clipart-cleaning-tools_200-190.png">
            <a:extLst>
              <a:ext uri="{FF2B5EF4-FFF2-40B4-BE49-F238E27FC236}">
                <a16:creationId xmlns:a16="http://schemas.microsoft.com/office/drawing/2014/main" id="{5727D6B6-5F68-0D42-BB18-302835B1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063" y="3709182"/>
            <a:ext cx="1080000" cy="10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283AE9AE-8DAC-C74B-869E-971916361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9572610" y="2307723"/>
            <a:ext cx="114490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6EF0FDD8-F33F-E74F-AA0C-AB30A512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85" y="4619683"/>
            <a:ext cx="8591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6A3A3F-DB97-914E-8E8A-0081AA9FCDCB}"/>
              </a:ext>
            </a:extLst>
          </p:cNvPr>
          <p:cNvGraphicFramePr>
            <a:graphicFrameLocks noGrp="1"/>
          </p:cNvGraphicFramePr>
          <p:nvPr/>
        </p:nvGraphicFramePr>
        <p:xfrm>
          <a:off x="260950" y="2675430"/>
          <a:ext cx="5400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35506736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633982721"/>
                    </a:ext>
                  </a:extLst>
                </a:gridCol>
                <a:gridCol w="587225">
                  <a:extLst>
                    <a:ext uri="{9D8B030D-6E8A-4147-A177-3AD203B41FA5}">
                      <a16:colId xmlns:a16="http://schemas.microsoft.com/office/drawing/2014/main" val="1758976213"/>
                    </a:ext>
                  </a:extLst>
                </a:gridCol>
                <a:gridCol w="1212775">
                  <a:extLst>
                    <a:ext uri="{9D8B030D-6E8A-4147-A177-3AD203B41FA5}">
                      <a16:colId xmlns:a16="http://schemas.microsoft.com/office/drawing/2014/main" val="2268055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Profession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09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Bruce Wayne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Billionaire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none" dirty="0">
                          <a:solidFill>
                            <a:schemeClr val="tx1"/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22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Harvey 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District Attorney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none" dirty="0"/>
                        <a:t>Metropolis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2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Joker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Criminal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Gotham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10835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32C8E71-EC63-8F43-BB93-041410BECE25}"/>
              </a:ext>
            </a:extLst>
          </p:cNvPr>
          <p:cNvSpPr/>
          <p:nvPr/>
        </p:nvSpPr>
        <p:spPr>
          <a:xfrm>
            <a:off x="1847397" y="4889985"/>
            <a:ext cx="6828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Tools will perform similarly on similarly dirty datasets.</a:t>
            </a:r>
          </a:p>
          <a:p>
            <a:r>
              <a:rPr lang="en-GB" sz="2400" dirty="0"/>
              <a:t>Estimate the performances.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BA846-3B69-4442-8625-92F69D5104D3}"/>
                  </a:ext>
                </a:extLst>
              </p:cNvPr>
              <p:cNvSpPr txBox="1"/>
              <p:nvPr/>
            </p:nvSpPr>
            <p:spPr>
              <a:xfrm>
                <a:off x="8467557" y="3072836"/>
                <a:ext cx="10984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1= ?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BA846-3B69-4442-8625-92F69D510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557" y="3072836"/>
                <a:ext cx="1098442" cy="430887"/>
              </a:xfrm>
              <a:prstGeom prst="rect">
                <a:avLst/>
              </a:prstGeom>
              <a:blipFill>
                <a:blip r:embed="rId6"/>
                <a:stretch>
                  <a:fillRect l="-6897" t="-2857" r="-6897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776CA3-2C3D-5048-A5BD-EB5543937EE2}"/>
                  </a:ext>
                </a:extLst>
              </p:cNvPr>
              <p:cNvSpPr txBox="1"/>
              <p:nvPr/>
            </p:nvSpPr>
            <p:spPr>
              <a:xfrm>
                <a:off x="8467557" y="4276975"/>
                <a:ext cx="10984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1= ?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776CA3-2C3D-5048-A5BD-EB5543937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557" y="4276975"/>
                <a:ext cx="1098442" cy="430887"/>
              </a:xfrm>
              <a:prstGeom prst="rect">
                <a:avLst/>
              </a:prstGeom>
              <a:blipFill>
                <a:blip r:embed="rId7"/>
                <a:stretch>
                  <a:fillRect l="-6897" t="-5714" r="-6897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03DA9F-299F-564D-B1F3-8204ED2B4370}"/>
                  </a:ext>
                </a:extLst>
              </p:cNvPr>
              <p:cNvSpPr txBox="1"/>
              <p:nvPr/>
            </p:nvSpPr>
            <p:spPr>
              <a:xfrm>
                <a:off x="8467557" y="5378190"/>
                <a:ext cx="10984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1= ?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03DA9F-299F-564D-B1F3-8204ED2B4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557" y="5378190"/>
                <a:ext cx="1098442" cy="430887"/>
              </a:xfrm>
              <a:prstGeom prst="rect">
                <a:avLst/>
              </a:prstGeom>
              <a:blipFill>
                <a:blip r:embed="rId8"/>
                <a:stretch>
                  <a:fillRect l="-6897" t="-2857" r="-6897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A78C4-4396-C943-A663-BF128BBD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3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2279-9E1E-CA43-98EB-4BDDED0A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C69F7-2A5E-0E4E-9EDF-57AFBAB17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991236-55DE-9442-81CD-260A942648EC}"/>
              </a:ext>
            </a:extLst>
          </p:cNvPr>
          <p:cNvGraphicFramePr>
            <a:graphicFrameLocks noGrp="1"/>
          </p:cNvGraphicFramePr>
          <p:nvPr/>
        </p:nvGraphicFramePr>
        <p:xfrm>
          <a:off x="4444656" y="2127204"/>
          <a:ext cx="3232942" cy="2532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6471">
                  <a:extLst>
                    <a:ext uri="{9D8B030D-6E8A-4147-A177-3AD203B41FA5}">
                      <a16:colId xmlns:a16="http://schemas.microsoft.com/office/drawing/2014/main" val="698030572"/>
                    </a:ext>
                  </a:extLst>
                </a:gridCol>
                <a:gridCol w="1616471">
                  <a:extLst>
                    <a:ext uri="{9D8B030D-6E8A-4147-A177-3AD203B41FA5}">
                      <a16:colId xmlns:a16="http://schemas.microsoft.com/office/drawing/2014/main" val="961939267"/>
                    </a:ext>
                  </a:extLst>
                </a:gridCol>
              </a:tblGrid>
              <a:tr h="4049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Output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039273"/>
                  </a:ext>
                </a:extLst>
              </a:tr>
              <a:tr h="212769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5008054"/>
                  </a:ext>
                </a:extLst>
              </a:tr>
            </a:tbl>
          </a:graphicData>
        </a:graphic>
      </p:graphicFrame>
      <p:pic>
        <p:nvPicPr>
          <p:cNvPr id="5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ACB40DB4-61B8-194B-BEF8-AC0ECC23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4562468" y="3699972"/>
            <a:ext cx="765417" cy="91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A20C4E-4D64-6941-BF9A-96581E543B84}"/>
              </a:ext>
            </a:extLst>
          </p:cNvPr>
          <p:cNvSpPr/>
          <p:nvPr/>
        </p:nvSpPr>
        <p:spPr>
          <a:xfrm>
            <a:off x="2285486" y="5125617"/>
            <a:ext cx="3641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Regression makes sense…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DF1BC1-D887-6849-9EBF-FCACE00A112D}"/>
                  </a:ext>
                </a:extLst>
              </p:cNvPr>
              <p:cNvSpPr txBox="1"/>
              <p:nvPr/>
            </p:nvSpPr>
            <p:spPr>
              <a:xfrm>
                <a:off x="6388116" y="2716329"/>
                <a:ext cx="10984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1= ?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DF1BC1-D887-6849-9EBF-FCACE00A1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116" y="2716329"/>
                <a:ext cx="1098442" cy="430887"/>
              </a:xfrm>
              <a:prstGeom prst="rect">
                <a:avLst/>
              </a:prstGeom>
              <a:blipFill>
                <a:blip r:embed="rId4"/>
                <a:stretch>
                  <a:fillRect l="-6897" t="-5714" r="-6897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Image result">
            <a:extLst>
              <a:ext uri="{FF2B5EF4-FFF2-40B4-BE49-F238E27FC236}">
                <a16:creationId xmlns:a16="http://schemas.microsoft.com/office/drawing/2014/main" id="{E2AE10AF-9369-C049-BE64-0CE22E37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00" y="2626351"/>
            <a:ext cx="624062" cy="72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8789A2-110D-584A-BE78-7B695DB88E3B}"/>
              </a:ext>
            </a:extLst>
          </p:cNvPr>
          <p:cNvSpPr/>
          <p:nvPr/>
        </p:nvSpPr>
        <p:spPr>
          <a:xfrm>
            <a:off x="4431033" y="3361683"/>
            <a:ext cx="984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cs typeface="B Koodak" panose="00000700000000000000"/>
              </a:rPr>
              <a:t>Dataset</a:t>
            </a:r>
            <a:endParaRPr lang="en-GB" sz="2400" dirty="0">
              <a:cs typeface="B Koodak" panose="0000070000000000000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0D5FE6-DED8-714F-AFD1-A738F776CE48}"/>
              </a:ext>
            </a:extLst>
          </p:cNvPr>
          <p:cNvSpPr/>
          <p:nvPr/>
        </p:nvSpPr>
        <p:spPr>
          <a:xfrm>
            <a:off x="3785055" y="4622680"/>
            <a:ext cx="22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cs typeface="B Koodak" panose="00000700000000000000"/>
              </a:rPr>
              <a:t>Error Detection Tool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43F48F-B076-9345-A925-5B6E167E57DE}"/>
              </a:ext>
            </a:extLst>
          </p:cNvPr>
          <p:cNvSpPr/>
          <p:nvPr/>
        </p:nvSpPr>
        <p:spPr>
          <a:xfrm>
            <a:off x="6061127" y="3146567"/>
            <a:ext cx="2288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cs typeface="B Koodak" panose="00000700000000000000"/>
              </a:rPr>
              <a:t>Continuous Number</a:t>
            </a:r>
            <a:endParaRPr lang="en-GB" sz="2400" dirty="0">
              <a:cs typeface="B Koodak" panose="0000070000000000000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6C6659-EF6C-154F-9AAA-BE8AA40802E5}"/>
              </a:ext>
            </a:extLst>
          </p:cNvPr>
          <p:cNvSpPr/>
          <p:nvPr/>
        </p:nvSpPr>
        <p:spPr>
          <a:xfrm>
            <a:off x="6672064" y="5190457"/>
            <a:ext cx="4136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But, how to engineer the feature vector?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40B1E2-915F-0B46-B5B8-5C44994B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43092-5EEA-954C-B3B0-A149D4A0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REDS: Recommending Error Detection Strategies based on Dirtiness Profiles [SSDBM’19]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117E9-FE90-D74F-BD87-5A9063E32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A422717-A18B-6547-BE01-96BE6B926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44041"/>
              </p:ext>
            </p:extLst>
          </p:nvPr>
        </p:nvGraphicFramePr>
        <p:xfrm>
          <a:off x="380418" y="2183219"/>
          <a:ext cx="4638158" cy="3827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D47BDD56-1B8F-C84F-A886-32D081A73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2074835" y="2309990"/>
            <a:ext cx="605551" cy="7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">
            <a:extLst>
              <a:ext uri="{FF2B5EF4-FFF2-40B4-BE49-F238E27FC236}">
                <a16:creationId xmlns:a16="http://schemas.microsoft.com/office/drawing/2014/main" id="{7AE7B5C1-D5E4-E349-A8C2-6EA1DC646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245" y="2384212"/>
            <a:ext cx="493747" cy="57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.clipartfest.com/1de5ba9fbc8614b2af7311ff3c4fd114_cleaning-tools-vector-clip-art-clipart-cleaning-tools_200-190.png">
            <a:extLst>
              <a:ext uri="{FF2B5EF4-FFF2-40B4-BE49-F238E27FC236}">
                <a16:creationId xmlns:a16="http://schemas.microsoft.com/office/drawing/2014/main" id="{64A897B5-24C2-6E40-882F-ED92D667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96" y="2384212"/>
            <a:ext cx="782288" cy="7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D8A8FC0B-CA0D-CD48-AF76-01D3CEB2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84" y="2057448"/>
            <a:ext cx="593895" cy="9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5E35682-EB60-3546-A20C-6586AB791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0628407"/>
              </p:ext>
            </p:extLst>
          </p:nvPr>
        </p:nvGraphicFramePr>
        <p:xfrm>
          <a:off x="4917658" y="2373384"/>
          <a:ext cx="6893924" cy="3979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72695B-E534-5548-9A10-BFF35E33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0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D236-C40C-5846-859F-9AE47426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A890B-D0E0-564E-9033-5BB9FD8CB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Image result">
            <a:extLst>
              <a:ext uri="{FF2B5EF4-FFF2-40B4-BE49-F238E27FC236}">
                <a16:creationId xmlns:a16="http://schemas.microsoft.com/office/drawing/2014/main" id="{2AF7797D-F3BF-0743-8A4F-3FE71438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230" y="2727385"/>
            <a:ext cx="877500" cy="10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">
            <a:extLst>
              <a:ext uri="{FF2B5EF4-FFF2-40B4-BE49-F238E27FC236}">
                <a16:creationId xmlns:a16="http://schemas.microsoft.com/office/drawing/2014/main" id="{46188335-1D29-6A41-9449-5FF739DD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848" y="2934419"/>
            <a:ext cx="877500" cy="10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">
            <a:extLst>
              <a:ext uri="{FF2B5EF4-FFF2-40B4-BE49-F238E27FC236}">
                <a16:creationId xmlns:a16="http://schemas.microsoft.com/office/drawing/2014/main" id="{B0786A4C-7E82-7543-8C27-039116F3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633" y="2731314"/>
            <a:ext cx="877500" cy="10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">
            <a:extLst>
              <a:ext uri="{FF2B5EF4-FFF2-40B4-BE49-F238E27FC236}">
                <a16:creationId xmlns:a16="http://schemas.microsoft.com/office/drawing/2014/main" id="{997B01E5-97DA-6948-B4FA-AD25E65D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32" y="2866471"/>
            <a:ext cx="877500" cy="10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">
            <a:extLst>
              <a:ext uri="{FF2B5EF4-FFF2-40B4-BE49-F238E27FC236}">
                <a16:creationId xmlns:a16="http://schemas.microsoft.com/office/drawing/2014/main" id="{330A83E5-65D2-DA4B-A471-32A6958B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845" y="2751108"/>
            <a:ext cx="877500" cy="10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776E53-F0C3-3F4B-BBDE-E59FCC3A0BEA}"/>
              </a:ext>
            </a:extLst>
          </p:cNvPr>
          <p:cNvSpPr/>
          <p:nvPr/>
        </p:nvSpPr>
        <p:spPr>
          <a:xfrm>
            <a:off x="7518823" y="1923236"/>
            <a:ext cx="39502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50 Training Datasets with</a:t>
            </a:r>
          </a:p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Known Ground Truths</a:t>
            </a:r>
          </a:p>
        </p:txBody>
      </p:sp>
      <p:pic>
        <p:nvPicPr>
          <p:cNvPr id="10" name="Picture 2" descr="https://img.clipartfest.com/1de5ba9fbc8614b2af7311ff3c4fd114_cleaning-tools-vector-clip-art-clipart-cleaning-tools_200-190.png">
            <a:extLst>
              <a:ext uri="{FF2B5EF4-FFF2-40B4-BE49-F238E27FC236}">
                <a16:creationId xmlns:a16="http://schemas.microsoft.com/office/drawing/2014/main" id="{896FC217-4A31-7B44-8A8B-E2C5F1F4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686" y="5080328"/>
            <a:ext cx="1080000" cy="10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0F8E1CC8-C1DB-5F4A-8B6D-275734F3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10043415" y="4748976"/>
            <a:ext cx="114490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037331DF-0AB0-7A42-8B63-43AF4BCF6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531" y="4756782"/>
            <a:ext cx="8591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5D2900-032B-0345-AC35-083ACD4865B2}"/>
              </a:ext>
            </a:extLst>
          </p:cNvPr>
          <p:cNvSpPr/>
          <p:nvPr/>
        </p:nvSpPr>
        <p:spPr>
          <a:xfrm>
            <a:off x="7833497" y="6154364"/>
            <a:ext cx="3804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15 Error Detection Tools</a:t>
            </a:r>
          </a:p>
        </p:txBody>
      </p:sp>
      <p:pic>
        <p:nvPicPr>
          <p:cNvPr id="14" name="Picture 6" descr="Image result">
            <a:extLst>
              <a:ext uri="{FF2B5EF4-FFF2-40B4-BE49-F238E27FC236}">
                <a16:creationId xmlns:a16="http://schemas.microsoft.com/office/drawing/2014/main" id="{2DA41E40-E0C5-E643-8FEE-B96665B5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67" y="2939032"/>
            <a:ext cx="877500" cy="10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98B699-B471-284E-BF04-E569BA6074EB}"/>
              </a:ext>
            </a:extLst>
          </p:cNvPr>
          <p:cNvCxnSpPr>
            <a:cxnSpLocks/>
          </p:cNvCxnSpPr>
          <p:nvPr/>
        </p:nvCxnSpPr>
        <p:spPr>
          <a:xfrm>
            <a:off x="1041885" y="4088919"/>
            <a:ext cx="141846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F4624F1-A75D-A241-8C0E-FCEE775F2A45}"/>
              </a:ext>
            </a:extLst>
          </p:cNvPr>
          <p:cNvSpPr/>
          <p:nvPr/>
        </p:nvSpPr>
        <p:spPr>
          <a:xfrm>
            <a:off x="684852" y="2164978"/>
            <a:ext cx="23076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200" dirty="0">
                <a:latin typeface="Arial Rounded MT Bold" panose="020F0704030504030204" pitchFamily="34" charset="0"/>
              </a:rPr>
              <a:t>A New Arriving </a:t>
            </a:r>
          </a:p>
          <a:p>
            <a:pPr algn="ctr"/>
            <a:r>
              <a:rPr lang="en-GB" sz="2200" dirty="0">
                <a:latin typeface="Arial Rounded MT Bold" panose="020F0704030504030204" pitchFamily="34" charset="0"/>
              </a:rPr>
              <a:t>Dirty Dataset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F0668EA-B07A-C142-92F6-8EB380B45CF9}"/>
              </a:ext>
            </a:extLst>
          </p:cNvPr>
          <p:cNvGraphicFramePr>
            <a:graphicFrameLocks noGrp="1"/>
          </p:cNvGraphicFramePr>
          <p:nvPr/>
        </p:nvGraphicFramePr>
        <p:xfrm>
          <a:off x="3506032" y="3240120"/>
          <a:ext cx="3232941" cy="26909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7647">
                  <a:extLst>
                    <a:ext uri="{9D8B030D-6E8A-4147-A177-3AD203B41FA5}">
                      <a16:colId xmlns:a16="http://schemas.microsoft.com/office/drawing/2014/main" val="698030572"/>
                    </a:ext>
                  </a:extLst>
                </a:gridCol>
                <a:gridCol w="1077647">
                  <a:extLst>
                    <a:ext uri="{9D8B030D-6E8A-4147-A177-3AD203B41FA5}">
                      <a16:colId xmlns:a16="http://schemas.microsoft.com/office/drawing/2014/main" val="961939267"/>
                    </a:ext>
                  </a:extLst>
                </a:gridCol>
                <a:gridCol w="1077647">
                  <a:extLst>
                    <a:ext uri="{9D8B030D-6E8A-4147-A177-3AD203B41FA5}">
                      <a16:colId xmlns:a16="http://schemas.microsoft.com/office/drawing/2014/main" val="3051094711"/>
                    </a:ext>
                  </a:extLst>
                </a:gridCol>
              </a:tblGrid>
              <a:tr h="4049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Rank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039273"/>
                  </a:ext>
                </a:extLst>
              </a:tr>
              <a:tr h="212769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1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2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0.87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0.64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0.49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5008054"/>
                  </a:ext>
                </a:extLst>
              </a:tr>
            </a:tbl>
          </a:graphicData>
        </a:graphic>
      </p:graphicFrame>
      <p:pic>
        <p:nvPicPr>
          <p:cNvPr id="18" name="Picture 2" descr="https://img.clipartfest.com/1de5ba9fbc8614b2af7311ff3c4fd114_cleaning-tools-vector-clip-art-clipart-cleaning-tools_200-190.png">
            <a:extLst>
              <a:ext uri="{FF2B5EF4-FFF2-40B4-BE49-F238E27FC236}">
                <a16:creationId xmlns:a16="http://schemas.microsoft.com/office/drawing/2014/main" id="{C0317AA1-2146-E241-962F-A52BB1F1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683137"/>
            <a:ext cx="741419" cy="70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D796D651-C41C-FC4C-86C6-CF272B7F2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90" y="4387485"/>
            <a:ext cx="481824" cy="7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D55C4668-D96F-A140-8ED0-A40056F39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4817383" y="5235423"/>
            <a:ext cx="604062" cy="7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E8CB266-DFA0-8348-9095-2FC605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1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Management Group (</a:t>
            </a:r>
            <a:r>
              <a:rPr lang="en-US" dirty="0" err="1"/>
              <a:t>BigDaMa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27" y="2204864"/>
            <a:ext cx="940085" cy="1392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8254" y="359389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Ziawasch</a:t>
            </a:r>
          </a:p>
          <a:p>
            <a:pPr algn="ctr"/>
            <a:r>
              <a:rPr lang="en-US" dirty="0"/>
              <a:t>Abedjan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762362-3481-094C-94BA-A6CCAD0B2373}"/>
              </a:ext>
            </a:extLst>
          </p:cNvPr>
          <p:cNvSpPr txBox="1"/>
          <p:nvPr/>
        </p:nvSpPr>
        <p:spPr>
          <a:xfrm>
            <a:off x="400283" y="5000201"/>
            <a:ext cx="1172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Funding:</a:t>
            </a:r>
          </a:p>
          <a:p>
            <a:pPr algn="ctr"/>
            <a:r>
              <a:rPr lang="en-US" b="1" dirty="0"/>
              <a:t>DFG</a:t>
            </a:r>
          </a:p>
          <a:p>
            <a:pPr algn="ctr"/>
            <a:r>
              <a:rPr lang="en-US" b="1" dirty="0"/>
              <a:t>BMBF</a:t>
            </a:r>
            <a:br>
              <a:rPr lang="en-US" b="1" dirty="0"/>
            </a:br>
            <a:r>
              <a:rPr lang="en-US" b="1" dirty="0"/>
              <a:t>BMVI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C4B584-8654-4746-BCFF-0067877EAD30}"/>
              </a:ext>
            </a:extLst>
          </p:cNvPr>
          <p:cNvSpPr txBox="1"/>
          <p:nvPr/>
        </p:nvSpPr>
        <p:spPr>
          <a:xfrm>
            <a:off x="10164269" y="3590450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Maximilian </a:t>
            </a:r>
          </a:p>
          <a:p>
            <a:pPr algn="ctr"/>
            <a:r>
              <a:rPr lang="en-US" dirty="0" err="1"/>
              <a:t>Dohlus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99380D-08DF-7741-B08F-4F37B66AA044}"/>
              </a:ext>
            </a:extLst>
          </p:cNvPr>
          <p:cNvSpPr txBox="1"/>
          <p:nvPr/>
        </p:nvSpPr>
        <p:spPr>
          <a:xfrm>
            <a:off x="7172445" y="3597438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Felix </a:t>
            </a:r>
          </a:p>
          <a:p>
            <a:pPr algn="ctr"/>
            <a:r>
              <a:rPr lang="en-US" dirty="0" err="1"/>
              <a:t>Neutatz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C88EFCE-B30E-9647-B5DB-A5CE6C447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460" y="2162135"/>
            <a:ext cx="940084" cy="1415977"/>
          </a:xfrm>
          <a:prstGeom prst="rect">
            <a:avLst/>
          </a:prstGeom>
          <a:ln w="76200"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90F2908-20AA-174E-88DC-6A1A99CD2FDA}"/>
              </a:ext>
            </a:extLst>
          </p:cNvPr>
          <p:cNvSpPr txBox="1"/>
          <p:nvPr/>
        </p:nvSpPr>
        <p:spPr>
          <a:xfrm>
            <a:off x="2157968" y="3570007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Mohammad </a:t>
            </a:r>
          </a:p>
          <a:p>
            <a:pPr algn="ctr"/>
            <a:r>
              <a:rPr lang="en-US" dirty="0"/>
              <a:t>Mahdavi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8258904-0A68-6B4E-8A86-F9404BD2D8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5"/>
          <a:stretch/>
        </p:blipFill>
        <p:spPr>
          <a:xfrm>
            <a:off x="10317348" y="2170049"/>
            <a:ext cx="1045495" cy="14086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622A20-3867-5C4F-BE54-D6311A6723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602" y="2170848"/>
            <a:ext cx="1025935" cy="13670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9473BCC-9B41-0242-A21A-F5BACBCD0C29}"/>
              </a:ext>
            </a:extLst>
          </p:cNvPr>
          <p:cNvSpPr txBox="1"/>
          <p:nvPr/>
        </p:nvSpPr>
        <p:spPr>
          <a:xfrm>
            <a:off x="3701762" y="3552694"/>
            <a:ext cx="1629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Larysa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Visengeriyeva</a:t>
            </a:r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4F01117-78C2-1D4D-B158-C3C807D6E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445" y="2160564"/>
            <a:ext cx="1034023" cy="1413279"/>
          </a:xfrm>
          <a:prstGeom prst="rect">
            <a:avLst/>
          </a:prstGeom>
          <a:ln w="76200"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E85D81-514B-4B49-882A-BEF26E9DA6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44" r="7081"/>
          <a:stretch/>
        </p:blipFill>
        <p:spPr>
          <a:xfrm>
            <a:off x="5560949" y="2170049"/>
            <a:ext cx="1070101" cy="1408621"/>
          </a:xfrm>
          <a:prstGeom prst="rect">
            <a:avLst/>
          </a:prstGeom>
          <a:ln w="76200"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AEE6913-5FE3-8141-86EA-F01A19264FF9}"/>
              </a:ext>
            </a:extLst>
          </p:cNvPr>
          <p:cNvSpPr txBox="1"/>
          <p:nvPr/>
        </p:nvSpPr>
        <p:spPr>
          <a:xfrm>
            <a:off x="5413761" y="3590450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Mahdi </a:t>
            </a:r>
          </a:p>
          <a:p>
            <a:pPr algn="ctr"/>
            <a:r>
              <a:rPr lang="en-US" dirty="0" err="1"/>
              <a:t>Esmailoghli</a:t>
            </a:r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79F6B32-1377-C347-8148-325948992D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2445" y="3375159"/>
            <a:ext cx="805505" cy="1839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1D5A909-806B-CC42-B79F-F95BD941CE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4895" y="3319684"/>
            <a:ext cx="409348" cy="2485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6833E2-1C04-AD4A-9263-2A56CE29917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20" r="12967"/>
          <a:stretch/>
        </p:blipFill>
        <p:spPr>
          <a:xfrm>
            <a:off x="8788275" y="2170049"/>
            <a:ext cx="1116615" cy="1415977"/>
          </a:xfrm>
          <a:prstGeom prst="rect">
            <a:avLst/>
          </a:prstGeom>
          <a:ln w="57150"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BC9C48F-9C72-AD46-8F4E-2CBA6C5CE468}"/>
              </a:ext>
            </a:extLst>
          </p:cNvPr>
          <p:cNvSpPr txBox="1"/>
          <p:nvPr/>
        </p:nvSpPr>
        <p:spPr>
          <a:xfrm>
            <a:off x="8953044" y="3572244"/>
            <a:ext cx="78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Binger</a:t>
            </a:r>
          </a:p>
          <a:p>
            <a:pPr algn="ctr"/>
            <a:r>
              <a:rPr lang="en-US" dirty="0"/>
              <a:t>Chen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FD880825-87A2-694D-87E6-9961FC38AFB6}"/>
              </a:ext>
            </a:extLst>
          </p:cNvPr>
          <p:cNvSpPr/>
          <p:nvPr/>
        </p:nvSpPr>
        <p:spPr>
          <a:xfrm>
            <a:off x="2157968" y="1916832"/>
            <a:ext cx="1543794" cy="2299506"/>
          </a:xfrm>
          <a:prstGeom prst="frame">
            <a:avLst>
              <a:gd name="adj1" fmla="val 3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0DAF0A45-0E74-BD44-8262-353CECF2CE1F}"/>
              </a:ext>
            </a:extLst>
          </p:cNvPr>
          <p:cNvSpPr/>
          <p:nvPr/>
        </p:nvSpPr>
        <p:spPr>
          <a:xfrm>
            <a:off x="3740133" y="1916832"/>
            <a:ext cx="1543794" cy="2299506"/>
          </a:xfrm>
          <a:prstGeom prst="frame">
            <a:avLst>
              <a:gd name="adj1" fmla="val 3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A0DACC04-7996-924F-8FC0-ABCC0D84ACB4}"/>
              </a:ext>
            </a:extLst>
          </p:cNvPr>
          <p:cNvSpPr/>
          <p:nvPr/>
        </p:nvSpPr>
        <p:spPr>
          <a:xfrm>
            <a:off x="6960096" y="1916832"/>
            <a:ext cx="1543794" cy="2299506"/>
          </a:xfrm>
          <a:prstGeom prst="frame">
            <a:avLst>
              <a:gd name="adj1" fmla="val 3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4E13D-3570-2949-A076-5B73D429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51ADCB-2390-EE41-97F4-2BF7741B2B3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746" y="4857629"/>
            <a:ext cx="1804538" cy="1342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670552-4388-F64C-B004-BB031E98DE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3962" y="5050608"/>
            <a:ext cx="2216719" cy="8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1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4E61-D748-FB4A-BAAD-0614B826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1971-8005-DB43-8F26-5956A5E77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FC10C-F32C-1347-A0BC-42212357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174" y="1789400"/>
            <a:ext cx="5448300" cy="84296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4E4FFD-8FE0-654A-ACC9-AD12CC9396B9}"/>
              </a:ext>
            </a:extLst>
          </p:cNvPr>
          <p:cNvGraphicFramePr>
            <a:graphicFrameLocks noGrp="1"/>
          </p:cNvGraphicFramePr>
          <p:nvPr/>
        </p:nvGraphicFramePr>
        <p:xfrm>
          <a:off x="3506032" y="2383247"/>
          <a:ext cx="3232941" cy="26909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7647">
                  <a:extLst>
                    <a:ext uri="{9D8B030D-6E8A-4147-A177-3AD203B41FA5}">
                      <a16:colId xmlns:a16="http://schemas.microsoft.com/office/drawing/2014/main" val="698030572"/>
                    </a:ext>
                  </a:extLst>
                </a:gridCol>
                <a:gridCol w="1077647">
                  <a:extLst>
                    <a:ext uri="{9D8B030D-6E8A-4147-A177-3AD203B41FA5}">
                      <a16:colId xmlns:a16="http://schemas.microsoft.com/office/drawing/2014/main" val="961939267"/>
                    </a:ext>
                  </a:extLst>
                </a:gridCol>
                <a:gridCol w="1077647">
                  <a:extLst>
                    <a:ext uri="{9D8B030D-6E8A-4147-A177-3AD203B41FA5}">
                      <a16:colId xmlns:a16="http://schemas.microsoft.com/office/drawing/2014/main" val="3051094711"/>
                    </a:ext>
                  </a:extLst>
                </a:gridCol>
              </a:tblGrid>
              <a:tr h="4049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Rank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039273"/>
                  </a:ext>
                </a:extLst>
              </a:tr>
              <a:tr h="212769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1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2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0.87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0.64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0.49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5008054"/>
                  </a:ext>
                </a:extLst>
              </a:tr>
            </a:tbl>
          </a:graphicData>
        </a:graphic>
      </p:graphicFrame>
      <p:pic>
        <p:nvPicPr>
          <p:cNvPr id="6" name="Picture 2" descr="https://img.clipartfest.com/1de5ba9fbc8614b2af7311ff3c4fd114_cleaning-tools-vector-clip-art-clipart-cleaning-tools_200-190.png">
            <a:extLst>
              <a:ext uri="{FF2B5EF4-FFF2-40B4-BE49-F238E27FC236}">
                <a16:creationId xmlns:a16="http://schemas.microsoft.com/office/drawing/2014/main" id="{7EBAA1D9-5825-D640-A765-A5C99E25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826264"/>
            <a:ext cx="741419" cy="70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9818C696-399D-DE40-A23D-042B92AF3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90" y="3530612"/>
            <a:ext cx="481824" cy="7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D0286D4E-D1A2-254E-8DFE-A24E8A29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4817383" y="4378550"/>
            <a:ext cx="604062" cy="7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CAC945-B7DA-B846-98F4-CB06212EA92E}"/>
              </a:ext>
            </a:extLst>
          </p:cNvPr>
          <p:cNvSpPr/>
          <p:nvPr/>
        </p:nvSpPr>
        <p:spPr>
          <a:xfrm>
            <a:off x="5873377" y="2405132"/>
            <a:ext cx="741419" cy="26909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14">
            <a:extLst>
              <a:ext uri="{FF2B5EF4-FFF2-40B4-BE49-F238E27FC236}">
                <a16:creationId xmlns:a16="http://schemas.microsoft.com/office/drawing/2014/main" id="{B04326CF-48AB-B448-B19B-61B72DD582A0}"/>
              </a:ext>
            </a:extLst>
          </p:cNvPr>
          <p:cNvCxnSpPr>
            <a:stCxn id="4" idx="2"/>
            <a:endCxn id="9" idx="3"/>
          </p:cNvCxnSpPr>
          <p:nvPr/>
        </p:nvCxnSpPr>
        <p:spPr>
          <a:xfrm rot="5400000">
            <a:off x="7454437" y="1792722"/>
            <a:ext cx="1118247" cy="2797528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3B319-A327-2444-9A3B-441FD78C0CD2}"/>
              </a:ext>
            </a:extLst>
          </p:cNvPr>
          <p:cNvSpPr/>
          <p:nvPr/>
        </p:nvSpPr>
        <p:spPr>
          <a:xfrm>
            <a:off x="3686189" y="2383248"/>
            <a:ext cx="741419" cy="26909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7">
            <a:extLst>
              <a:ext uri="{FF2B5EF4-FFF2-40B4-BE49-F238E27FC236}">
                <a16:creationId xmlns:a16="http://schemas.microsoft.com/office/drawing/2014/main" id="{D138CD09-E3B8-9D4F-98DF-3651113A314E}"/>
              </a:ext>
            </a:extLst>
          </p:cNvPr>
          <p:cNvCxnSpPr>
            <a:endCxn id="11" idx="1"/>
          </p:cNvCxnSpPr>
          <p:nvPr/>
        </p:nvCxnSpPr>
        <p:spPr>
          <a:xfrm flipV="1">
            <a:off x="1977656" y="3728726"/>
            <a:ext cx="1708533" cy="1430337"/>
          </a:xfrm>
          <a:prstGeom prst="bentConnector3">
            <a:avLst>
              <a:gd name="adj1" fmla="val 214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F1EB878-0132-6841-90D6-B4C4AACE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06330"/>
            <a:ext cx="5719763" cy="74295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1C7AB07-DDFF-E440-9622-661E50EF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39A2-3F12-7B44-BB32-53FCAEE8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9512-A6D9-7F45-924F-09B3CBA40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64AEE-8836-F645-BB15-84EA03E1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404"/>
          <a:stretch/>
        </p:blipFill>
        <p:spPr>
          <a:xfrm>
            <a:off x="479377" y="1725629"/>
            <a:ext cx="11377264" cy="36528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17410-DA7E-B346-B48F-997CC525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44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C140-E605-4448-B7DF-54EDD011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Set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8A000-3646-AD4E-BE80-EB9329018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2C961-CDF4-654E-990C-2592C750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1439864"/>
            <a:ext cx="9966960" cy="46863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F4AC6-9743-5241-A5AC-ACD243A3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19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A6AE-DC0C-DE4F-8468-A57D519D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REDS [SSDBM’19]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4CEEA-D1C3-B447-A288-AB104F590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Algorithms have to be configured manually</a:t>
            </a:r>
          </a:p>
          <a:p>
            <a:r>
              <a:rPr lang="en-US" dirty="0"/>
              <a:t>Approach gives us the most promising detector </a:t>
            </a:r>
          </a:p>
          <a:p>
            <a:pPr lvl="1"/>
            <a:r>
              <a:rPr lang="en-US" dirty="0"/>
              <a:t>But we claimed that anyway a combination is required</a:t>
            </a:r>
          </a:p>
          <a:p>
            <a:r>
              <a:rPr lang="en-US" dirty="0"/>
              <a:t>Granularity of tool performance per dataset is too restrictive</a:t>
            </a:r>
          </a:p>
          <a:p>
            <a:r>
              <a:rPr lang="en-US" dirty="0"/>
              <a:t>New proposal: </a:t>
            </a:r>
            <a:r>
              <a:rPr lang="en-US" dirty="0" err="1"/>
              <a:t>Raha</a:t>
            </a:r>
            <a:endParaRPr lang="en-US" dirty="0"/>
          </a:p>
          <a:p>
            <a:pPr lvl="1"/>
            <a:r>
              <a:rPr lang="en-US" dirty="0"/>
              <a:t>Automatically combines many strategies and generates configurations</a:t>
            </a:r>
          </a:p>
          <a:p>
            <a:pPr lvl="1"/>
            <a:r>
              <a:rPr lang="en-US" dirty="0"/>
              <a:t>Uses historical data as filter criterion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28A48-F3D1-8E44-83F3-A2951361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53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0B0AD1-0302-4770-AA64-C134FECC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Raha</a:t>
            </a:r>
            <a:r>
              <a:rPr lang="en-US" dirty="0"/>
              <a:t>: Automatic Algorithm Configuration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643245-D6C9-ED49-8648-AD8B20616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Instead of finding the </a:t>
            </a:r>
            <a:r>
              <a:rPr lang="en-US" dirty="0">
                <a:solidFill>
                  <a:schemeClr val="accent1"/>
                </a:solidFill>
              </a:rPr>
              <a:t>best</a:t>
            </a:r>
            <a:r>
              <a:rPr lang="en-US" dirty="0"/>
              <a:t> algorithms/configurations, </a:t>
            </a:r>
          </a:p>
          <a:p>
            <a:r>
              <a:rPr lang="en-US" dirty="0"/>
              <a:t>use a </a:t>
            </a:r>
            <a:r>
              <a:rPr lang="en-US" dirty="0">
                <a:solidFill>
                  <a:schemeClr val="accent1"/>
                </a:solidFill>
              </a:rPr>
              <a:t>wide range </a:t>
            </a:r>
            <a:r>
              <a:rPr lang="en-US" dirty="0"/>
              <a:t>of algorithms/configurations </a:t>
            </a:r>
          </a:p>
          <a:p>
            <a:r>
              <a:rPr lang="en-US" dirty="0"/>
              <a:t>as </a:t>
            </a:r>
            <a:r>
              <a:rPr lang="en-US" dirty="0">
                <a:solidFill>
                  <a:schemeClr val="accent1"/>
                </a:solidFill>
              </a:rPr>
              <a:t>similarity features </a:t>
            </a:r>
            <a:r>
              <a:rPr lang="en-US" dirty="0"/>
              <a:t>for each data cell.</a:t>
            </a:r>
          </a:p>
          <a:p>
            <a:endParaRPr lang="en-US" dirty="0"/>
          </a:p>
        </p:txBody>
      </p:sp>
      <p:pic>
        <p:nvPicPr>
          <p:cNvPr id="6" name="Picture 5" descr="https://cdn.pixabay.com/photo/2016/03/31/19/23/brooms-1294961_960_720.png">
            <a:extLst>
              <a:ext uri="{FF2B5EF4-FFF2-40B4-BE49-F238E27FC236}">
                <a16:creationId xmlns:a16="http://schemas.microsoft.com/office/drawing/2014/main" id="{96F043E5-84BB-4F27-A3C1-782C7287E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89">
            <a:off x="1386592" y="3578038"/>
            <a:ext cx="114490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AA3A41-55FF-4DD8-951E-25C8DA46F50F}"/>
              </a:ext>
            </a:extLst>
          </p:cNvPr>
          <p:cNvSpPr txBox="1"/>
          <p:nvPr/>
        </p:nvSpPr>
        <p:spPr>
          <a:xfrm>
            <a:off x="989228" y="4882700"/>
            <a:ext cx="1939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Algorithm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4C664F-8716-49B5-AF3B-5CAAD04C0A91}"/>
              </a:ext>
            </a:extLst>
          </p:cNvPr>
          <p:cNvSpPr txBox="1"/>
          <p:nvPr/>
        </p:nvSpPr>
        <p:spPr>
          <a:xfrm>
            <a:off x="6277067" y="4882700"/>
            <a:ext cx="1939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Algorithm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387D55-AF33-472B-8B64-5F2B5204E7FF}"/>
              </a:ext>
            </a:extLst>
          </p:cNvPr>
          <p:cNvSpPr/>
          <p:nvPr/>
        </p:nvSpPr>
        <p:spPr>
          <a:xfrm>
            <a:off x="111760" y="5695923"/>
            <a:ext cx="11968479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Error Detection Strategies =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|𝑨𝒍𝒈𝒐𝒓𝒊𝒕𝒉𝒎𝒔|</a:t>
            </a:r>
            <a:r>
              <a:rPr lang="en-US" sz="3200" b="1" dirty="0"/>
              <a:t>×</a:t>
            </a:r>
            <a:r>
              <a:rPr lang="en-US" sz="3200" b="1" dirty="0">
                <a:solidFill>
                  <a:srgbClr val="FF0000"/>
                </a:solidFill>
              </a:rPr>
              <a:t>|𝑪𝒐𝒏𝒇𝒊𝒈𝒖𝒓𝒂𝒕𝒊𝒐𝒏𝒔|</a:t>
            </a:r>
          </a:p>
        </p:txBody>
      </p:sp>
      <p:pic>
        <p:nvPicPr>
          <p:cNvPr id="14" name="Picture 10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35D54DF8-2053-49E5-9654-99A57F882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08" y="3607897"/>
            <a:ext cx="8591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A1901BBA-C88D-45EF-A287-EE6E666D8A39}"/>
              </a:ext>
            </a:extLst>
          </p:cNvPr>
          <p:cNvSpPr/>
          <p:nvPr/>
        </p:nvSpPr>
        <p:spPr>
          <a:xfrm>
            <a:off x="2853325" y="3669536"/>
            <a:ext cx="344032" cy="1712106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2B9A5-2DE8-4333-8F91-527CBE75648C}"/>
              </a:ext>
            </a:extLst>
          </p:cNvPr>
          <p:cNvSpPr txBox="1"/>
          <p:nvPr/>
        </p:nvSpPr>
        <p:spPr>
          <a:xfrm>
            <a:off x="3056735" y="3740759"/>
            <a:ext cx="21518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Configuration 1</a:t>
            </a:r>
          </a:p>
          <a:p>
            <a:r>
              <a:rPr lang="en-US" sz="2400" dirty="0"/>
              <a:t>Configuration 2</a:t>
            </a:r>
          </a:p>
          <a:p>
            <a:r>
              <a:rPr lang="en-US" sz="2400" dirty="0"/>
              <a:t>…</a:t>
            </a:r>
          </a:p>
          <a:p>
            <a:r>
              <a:rPr lang="en-US" sz="2400" dirty="0"/>
              <a:t>Configuration N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EF12756E-8F67-4225-973B-FDF73D5D4E3C}"/>
              </a:ext>
            </a:extLst>
          </p:cNvPr>
          <p:cNvSpPr/>
          <p:nvPr/>
        </p:nvSpPr>
        <p:spPr>
          <a:xfrm>
            <a:off x="8084843" y="3669536"/>
            <a:ext cx="344032" cy="1712106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08129-B10E-441C-9515-925B7B767AF6}"/>
              </a:ext>
            </a:extLst>
          </p:cNvPr>
          <p:cNvSpPr txBox="1"/>
          <p:nvPr/>
        </p:nvSpPr>
        <p:spPr>
          <a:xfrm>
            <a:off x="8288253" y="3740759"/>
            <a:ext cx="22159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Configuration 1</a:t>
            </a:r>
          </a:p>
          <a:p>
            <a:r>
              <a:rPr lang="en-US" sz="2400" dirty="0"/>
              <a:t>Configuration 2</a:t>
            </a:r>
          </a:p>
          <a:p>
            <a:r>
              <a:rPr lang="en-US" sz="2400" dirty="0"/>
              <a:t>…</a:t>
            </a:r>
          </a:p>
          <a:p>
            <a:r>
              <a:rPr lang="en-US" sz="2400" dirty="0"/>
              <a:t>Configuration 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D8EDD-47EB-F84A-8A63-C6221FCBC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9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5" grpId="0" animBg="1"/>
      <p:bldP spid="12" grpId="0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529B25-F6C3-41EE-AD43-A115F240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Vector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ABE4DFB-7C00-894A-8256-EF6BB3A5EA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220675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Value is not alphabetical?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= Is the length of value shorter than 6?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= Does the value exist inside our knowledge base X?</a:t>
                </a:r>
              </a:p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1</a:t>
                </a:r>
                <a:r>
                  <a:rPr lang="en-US" dirty="0"/>
                  <a:t> = Yes</a:t>
                </a: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  <a:r>
                  <a:rPr lang="en-US" dirty="0"/>
                  <a:t> = No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ABE4DFB-7C00-894A-8256-EF6BB3A5EA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220675" cy="4351338"/>
              </a:xfrm>
              <a:blipFill>
                <a:blip r:embed="rId3"/>
                <a:stretch>
                  <a:fillRect l="-1629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8C36B4-C2DC-43CA-8A10-6EC98C48CDA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63145" y="2417312"/>
              <a:ext cx="4215385" cy="3183131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54568">
                      <a:extLst>
                        <a:ext uri="{9D8B030D-6E8A-4147-A177-3AD203B41FA5}">
                          <a16:colId xmlns:a16="http://schemas.microsoft.com/office/drawing/2014/main" val="2268055942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772930633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2836003991"/>
                        </a:ext>
                      </a:extLst>
                    </a:gridCol>
                    <a:gridCol w="611949">
                      <a:extLst>
                        <a:ext uri="{9D8B030D-6E8A-4147-A177-3AD203B41FA5}">
                          <a16:colId xmlns:a16="http://schemas.microsoft.com/office/drawing/2014/main" val="3657764224"/>
                        </a:ext>
                      </a:extLst>
                    </a:gridCol>
                  </a:tblGrid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City</a:t>
                          </a:r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6097536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Berlin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2222061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 err="1"/>
                            <a:t>Bärlin</a:t>
                          </a:r>
                          <a:endParaRPr lang="en-GB" sz="3200" u="none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27459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3200" smtClean="0">
                                    <a:latin typeface="Cambria Math" panose="02040503050406030204" pitchFamily="18" charset="0"/>
                                  </a:rPr>
                                  <m:t>∅</m:t>
                                </m:r>
                              </m:oMath>
                            </m:oMathPara>
                          </a14:m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9108354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999999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416813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Paris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0292293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Pariss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12191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8C36B4-C2DC-43CA-8A10-6EC98C48CD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5561359"/>
                  </p:ext>
                </p:extLst>
              </p:nvPr>
            </p:nvGraphicFramePr>
            <p:xfrm>
              <a:off x="7463145" y="2417312"/>
              <a:ext cx="4215385" cy="318306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54568">
                      <a:extLst>
                        <a:ext uri="{9D8B030D-6E8A-4147-A177-3AD203B41FA5}">
                          <a16:colId xmlns:a16="http://schemas.microsoft.com/office/drawing/2014/main" val="2268055942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772930633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2836003991"/>
                        </a:ext>
                      </a:extLst>
                    </a:gridCol>
                    <a:gridCol w="611949">
                      <a:extLst>
                        <a:ext uri="{9D8B030D-6E8A-4147-A177-3AD203B41FA5}">
                          <a16:colId xmlns:a16="http://schemas.microsoft.com/office/drawing/2014/main" val="3657764224"/>
                        </a:ext>
                      </a:extLst>
                    </a:gridCol>
                  </a:tblGrid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City</a:t>
                          </a:r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335849" t="-44444" r="-192453" b="-6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27778" t="-44444" r="-88889" b="-6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93750" t="-44444" b="-63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6097536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Berlin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2222061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 err="1"/>
                            <a:t>Bärlin</a:t>
                          </a:r>
                          <a:endParaRPr lang="en-GB" sz="3200" u="none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27459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354286" r="-87079" b="-35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9108354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999999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416813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Paris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0292293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Pariss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12191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3D062-C909-F549-A25A-96321E14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32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0B0AD1-0302-4770-AA64-C134FECC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Training Data By Grouping Similar Values into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188819-9634-8645-8A10-AF2D8C739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samples from each cluster separately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FCE78F-DD57-45BA-BFE7-4E1FC948C283}"/>
              </a:ext>
            </a:extLst>
          </p:cNvPr>
          <p:cNvSpPr/>
          <p:nvPr/>
        </p:nvSpPr>
        <p:spPr>
          <a:xfrm>
            <a:off x="111761" y="5695923"/>
            <a:ext cx="9440624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Cluster assumption: </a:t>
            </a:r>
            <a:r>
              <a:rPr lang="en-US" sz="3200" dirty="0"/>
              <a:t>Two data points are likely to have the same class label if they belong to one cluster [7].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C2A0183-8AEA-104E-A9A4-8A8CA12B684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79898" y="2385767"/>
              <a:ext cx="4215385" cy="3183131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54568">
                      <a:extLst>
                        <a:ext uri="{9D8B030D-6E8A-4147-A177-3AD203B41FA5}">
                          <a16:colId xmlns:a16="http://schemas.microsoft.com/office/drawing/2014/main" val="2268055942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772930633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2836003991"/>
                        </a:ext>
                      </a:extLst>
                    </a:gridCol>
                    <a:gridCol w="611949">
                      <a:extLst>
                        <a:ext uri="{9D8B030D-6E8A-4147-A177-3AD203B41FA5}">
                          <a16:colId xmlns:a16="http://schemas.microsoft.com/office/drawing/2014/main" val="3657764224"/>
                        </a:ext>
                      </a:extLst>
                    </a:gridCol>
                  </a:tblGrid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City</a:t>
                          </a:r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6097536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Berlin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2222061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Paris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27459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3200" smtClean="0">
                                    <a:latin typeface="Cambria Math" panose="02040503050406030204" pitchFamily="18" charset="0"/>
                                  </a:rPr>
                                  <m:t>∅</m:t>
                                </m:r>
                              </m:oMath>
                            </m:oMathPara>
                          </a14:m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9108354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999999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416813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Bärlin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0292293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Pariss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12191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C2A0183-8AEA-104E-A9A4-8A8CA12B68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7660861"/>
                  </p:ext>
                </p:extLst>
              </p:nvPr>
            </p:nvGraphicFramePr>
            <p:xfrm>
              <a:off x="6079898" y="2385767"/>
              <a:ext cx="4215385" cy="318306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54568">
                      <a:extLst>
                        <a:ext uri="{9D8B030D-6E8A-4147-A177-3AD203B41FA5}">
                          <a16:colId xmlns:a16="http://schemas.microsoft.com/office/drawing/2014/main" val="2268055942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772930633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2836003991"/>
                        </a:ext>
                      </a:extLst>
                    </a:gridCol>
                    <a:gridCol w="611949">
                      <a:extLst>
                        <a:ext uri="{9D8B030D-6E8A-4147-A177-3AD203B41FA5}">
                          <a16:colId xmlns:a16="http://schemas.microsoft.com/office/drawing/2014/main" val="3657764224"/>
                        </a:ext>
                      </a:extLst>
                    </a:gridCol>
                  </a:tblGrid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City</a:t>
                          </a:r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335849" t="-44444" r="-192453" b="-6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27778" t="-44444" r="-88889" b="-6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3750" t="-44444" b="-63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6097536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Berlin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2222061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Paris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27459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344444" r="-87079" b="-3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9108354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999999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416813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Bärlin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0292293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Pariss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12191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5BB230E-9531-5D44-B27C-390F0965E06E}"/>
              </a:ext>
            </a:extLst>
          </p:cNvPr>
          <p:cNvSpPr/>
          <p:nvPr/>
        </p:nvSpPr>
        <p:spPr>
          <a:xfrm>
            <a:off x="8355707" y="2854590"/>
            <a:ext cx="1939575" cy="88001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93DEDC8-D3A6-F347-A6FD-F3D6285DD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3730" y="2962978"/>
            <a:ext cx="1973580" cy="1973580"/>
          </a:xfrm>
          <a:prstGeom prst="rect">
            <a:avLst/>
          </a:prstGeom>
        </p:spPr>
      </p:pic>
      <p:cxnSp>
        <p:nvCxnSpPr>
          <p:cNvPr id="10" name="Connector: Elbow 8">
            <a:extLst>
              <a:ext uri="{FF2B5EF4-FFF2-40B4-BE49-F238E27FC236}">
                <a16:creationId xmlns:a16="http://schemas.microsoft.com/office/drawing/2014/main" id="{A88C6ACE-0D92-664F-B1DF-878F3E436B9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687310" y="3060834"/>
            <a:ext cx="2492109" cy="888934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9">
            <a:extLst>
              <a:ext uri="{FF2B5EF4-FFF2-40B4-BE49-F238E27FC236}">
                <a16:creationId xmlns:a16="http://schemas.microsoft.com/office/drawing/2014/main" id="{474740B9-0103-9143-B88C-BD40D1C257D0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687310" y="3949768"/>
            <a:ext cx="2492109" cy="901365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14064-A68F-A940-A410-85A483557987}"/>
              </a:ext>
            </a:extLst>
          </p:cNvPr>
          <p:cNvSpPr/>
          <p:nvPr/>
        </p:nvSpPr>
        <p:spPr>
          <a:xfrm>
            <a:off x="8355707" y="3763418"/>
            <a:ext cx="1939575" cy="88001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18E105-D64C-BE40-9D0A-670D64ED800A}"/>
              </a:ext>
            </a:extLst>
          </p:cNvPr>
          <p:cNvSpPr/>
          <p:nvPr/>
        </p:nvSpPr>
        <p:spPr>
          <a:xfrm>
            <a:off x="8355706" y="4666347"/>
            <a:ext cx="1939575" cy="8800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ED1BAA-7129-AE44-9FE3-4DBEEA398743}"/>
              </a:ext>
            </a:extLst>
          </p:cNvPr>
          <p:cNvSpPr txBox="1"/>
          <p:nvPr/>
        </p:nvSpPr>
        <p:spPr>
          <a:xfrm>
            <a:off x="4933364" y="2623757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Clean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B7B2C-CAAE-C849-88EF-FE6D76747360}"/>
              </a:ext>
            </a:extLst>
          </p:cNvPr>
          <p:cNvSpPr txBox="1"/>
          <p:nvPr/>
        </p:nvSpPr>
        <p:spPr>
          <a:xfrm>
            <a:off x="4933363" y="4838702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Dirty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D82A41F0-54DE-D347-B585-B627E6F8D6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3070546"/>
                  </p:ext>
                </p:extLst>
              </p:nvPr>
            </p:nvGraphicFramePr>
            <p:xfrm>
              <a:off x="6090734" y="2423162"/>
              <a:ext cx="4215385" cy="3183131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54568">
                      <a:extLst>
                        <a:ext uri="{9D8B030D-6E8A-4147-A177-3AD203B41FA5}">
                          <a16:colId xmlns:a16="http://schemas.microsoft.com/office/drawing/2014/main" val="2268055942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772930633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2836003991"/>
                        </a:ext>
                      </a:extLst>
                    </a:gridCol>
                    <a:gridCol w="611949">
                      <a:extLst>
                        <a:ext uri="{9D8B030D-6E8A-4147-A177-3AD203B41FA5}">
                          <a16:colId xmlns:a16="http://schemas.microsoft.com/office/drawing/2014/main" val="3657764224"/>
                        </a:ext>
                      </a:extLst>
                    </a:gridCol>
                  </a:tblGrid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City</a:t>
                          </a:r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6097536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Berlin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2222061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 err="1"/>
                            <a:t>Bärlin</a:t>
                          </a:r>
                          <a:endParaRPr lang="en-GB" sz="3200" u="none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27459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3200" smtClean="0">
                                    <a:latin typeface="Cambria Math" panose="02040503050406030204" pitchFamily="18" charset="0"/>
                                  </a:rPr>
                                  <m:t>∅</m:t>
                                </m:r>
                              </m:oMath>
                            </m:oMathPara>
                          </a14:m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9108354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999999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416813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Paris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0292293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Pariss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12191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D82A41F0-54DE-D347-B585-B627E6F8D6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3070546"/>
                  </p:ext>
                </p:extLst>
              </p:nvPr>
            </p:nvGraphicFramePr>
            <p:xfrm>
              <a:off x="6090734" y="2423162"/>
              <a:ext cx="4215385" cy="318306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54568">
                      <a:extLst>
                        <a:ext uri="{9D8B030D-6E8A-4147-A177-3AD203B41FA5}">
                          <a16:colId xmlns:a16="http://schemas.microsoft.com/office/drawing/2014/main" val="2268055942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772930633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2836003991"/>
                        </a:ext>
                      </a:extLst>
                    </a:gridCol>
                    <a:gridCol w="611949">
                      <a:extLst>
                        <a:ext uri="{9D8B030D-6E8A-4147-A177-3AD203B41FA5}">
                          <a16:colId xmlns:a16="http://schemas.microsoft.com/office/drawing/2014/main" val="3657764224"/>
                        </a:ext>
                      </a:extLst>
                    </a:gridCol>
                  </a:tblGrid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City</a:t>
                          </a:r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335849" t="-44444" r="-192453" b="-6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27778" t="-44444" r="-88889" b="-6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93750" t="-44444" b="-63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6097536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Berlin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2222061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 err="1"/>
                            <a:t>Bärlin</a:t>
                          </a:r>
                          <a:endParaRPr lang="en-GB" sz="3200" u="none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27459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344444" r="-87079" b="-3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9108354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999999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416813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Paris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0292293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Pariss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12191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35E64-0011-3142-955A-1D8DBDB0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12" grpId="0" animBg="1"/>
      <p:bldP spid="13" grpId="0" animBg="1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CDA5C5-CE5A-4855-BD05-A6A525120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 Propagation and Classification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4C5DA3-7069-DB4F-BFA2-D0A5966A5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55A06E65-82CB-480D-ABD4-19021B75DF7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73390" y="2385767"/>
              <a:ext cx="4215385" cy="3183131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54568">
                      <a:extLst>
                        <a:ext uri="{9D8B030D-6E8A-4147-A177-3AD203B41FA5}">
                          <a16:colId xmlns:a16="http://schemas.microsoft.com/office/drawing/2014/main" val="2268055942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772930633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2836003991"/>
                        </a:ext>
                      </a:extLst>
                    </a:gridCol>
                    <a:gridCol w="611949">
                      <a:extLst>
                        <a:ext uri="{9D8B030D-6E8A-4147-A177-3AD203B41FA5}">
                          <a16:colId xmlns:a16="http://schemas.microsoft.com/office/drawing/2014/main" val="3657764224"/>
                        </a:ext>
                      </a:extLst>
                    </a:gridCol>
                  </a:tblGrid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City</a:t>
                          </a:r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6097536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Berlin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2222061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Paris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27459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3200" smtClean="0">
                                    <a:latin typeface="Cambria Math" panose="02040503050406030204" pitchFamily="18" charset="0"/>
                                  </a:rPr>
                                  <m:t>∅</m:t>
                                </m:r>
                              </m:oMath>
                            </m:oMathPara>
                          </a14:m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9108354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999999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416813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Bärlin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0292293"/>
                      </a:ext>
                    </a:extLst>
                  </a:tr>
                  <a:tr h="26125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Pariss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12191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55A06E65-82CB-480D-ABD4-19021B75DF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5475897"/>
                  </p:ext>
                </p:extLst>
              </p:nvPr>
            </p:nvGraphicFramePr>
            <p:xfrm>
              <a:off x="4973390" y="2385767"/>
              <a:ext cx="4215385" cy="318306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2254568">
                      <a:extLst>
                        <a:ext uri="{9D8B030D-6E8A-4147-A177-3AD203B41FA5}">
                          <a16:colId xmlns:a16="http://schemas.microsoft.com/office/drawing/2014/main" val="2268055942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772930633"/>
                        </a:ext>
                      </a:extLst>
                    </a:gridCol>
                    <a:gridCol w="674434">
                      <a:extLst>
                        <a:ext uri="{9D8B030D-6E8A-4147-A177-3AD203B41FA5}">
                          <a16:colId xmlns:a16="http://schemas.microsoft.com/office/drawing/2014/main" val="2836003991"/>
                        </a:ext>
                      </a:extLst>
                    </a:gridCol>
                    <a:gridCol w="611949">
                      <a:extLst>
                        <a:ext uri="{9D8B030D-6E8A-4147-A177-3AD203B41FA5}">
                          <a16:colId xmlns:a16="http://schemas.microsoft.com/office/drawing/2014/main" val="3657764224"/>
                        </a:ext>
                      </a:extLst>
                    </a:gridCol>
                  </a:tblGrid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City</a:t>
                          </a:r>
                          <a:endParaRPr lang="en-GB" sz="3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337736" t="-44444" r="-192453" b="-6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29630" t="-44444" r="-88889" b="-6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5833" t="-44444" b="-63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6097536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Berlin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5833" t="-144444" b="-53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2222061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Paris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0827459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562" t="-344444" r="-87079" b="-33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u="none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9108354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999999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416813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Bärlin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7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0292293"/>
                      </a:ext>
                    </a:extLst>
                  </a:tr>
                  <a:tr h="4547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 err="1"/>
                            <a:t>Pariss</a:t>
                          </a:r>
                          <a:endParaRPr lang="en-GB" sz="32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70000"/>
                            </a:lnSpc>
                          </a:pPr>
                          <a:r>
                            <a:rPr lang="en-GB" sz="3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12191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BABB03FF-27C1-4158-BD73-1ADA8E78162C}"/>
              </a:ext>
            </a:extLst>
          </p:cNvPr>
          <p:cNvSpPr/>
          <p:nvPr/>
        </p:nvSpPr>
        <p:spPr>
          <a:xfrm>
            <a:off x="7249199" y="2854590"/>
            <a:ext cx="1939575" cy="88001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BFC84F-10A4-4234-8F7F-1E42F7049F84}"/>
              </a:ext>
            </a:extLst>
          </p:cNvPr>
          <p:cNvSpPr/>
          <p:nvPr/>
        </p:nvSpPr>
        <p:spPr>
          <a:xfrm>
            <a:off x="7249199" y="3763418"/>
            <a:ext cx="1939575" cy="88001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044B23-0301-4A86-BD40-49108B181EB7}"/>
              </a:ext>
            </a:extLst>
          </p:cNvPr>
          <p:cNvSpPr/>
          <p:nvPr/>
        </p:nvSpPr>
        <p:spPr>
          <a:xfrm>
            <a:off x="7249198" y="4666347"/>
            <a:ext cx="1939575" cy="8800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DD891-F0BA-4DC3-ACE3-D17CA731A031}"/>
              </a:ext>
            </a:extLst>
          </p:cNvPr>
          <p:cNvSpPr/>
          <p:nvPr/>
        </p:nvSpPr>
        <p:spPr>
          <a:xfrm>
            <a:off x="7218342" y="2839393"/>
            <a:ext cx="1989686" cy="4730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Clean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5619EC-0997-449C-AD20-04562C465EF3}"/>
              </a:ext>
            </a:extLst>
          </p:cNvPr>
          <p:cNvSpPr/>
          <p:nvPr/>
        </p:nvSpPr>
        <p:spPr>
          <a:xfrm>
            <a:off x="7218343" y="4668344"/>
            <a:ext cx="2001292" cy="456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Dirty</a:t>
            </a:r>
            <a:endParaRPr lang="en-US" b="1" dirty="0"/>
          </a:p>
        </p:txBody>
      </p:sp>
      <p:pic>
        <p:nvPicPr>
          <p:cNvPr id="21" name="Graphic 20" descr="Gears">
            <a:extLst>
              <a:ext uri="{FF2B5EF4-FFF2-40B4-BE49-F238E27FC236}">
                <a16:creationId xmlns:a16="http://schemas.microsoft.com/office/drawing/2014/main" id="{30D8A8C9-9B57-46D2-9BC8-46500D5DF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8483" y="3763418"/>
            <a:ext cx="914400" cy="914400"/>
          </a:xfrm>
          <a:prstGeom prst="rect">
            <a:avLst/>
          </a:prstGeom>
        </p:spPr>
      </p:pic>
      <p:sp>
        <p:nvSpPr>
          <p:cNvPr id="22" name="Left Brace 21">
            <a:extLst>
              <a:ext uri="{FF2B5EF4-FFF2-40B4-BE49-F238E27FC236}">
                <a16:creationId xmlns:a16="http://schemas.microsoft.com/office/drawing/2014/main" id="{E3420704-0744-4847-A546-AF788942A199}"/>
              </a:ext>
            </a:extLst>
          </p:cNvPr>
          <p:cNvSpPr/>
          <p:nvPr/>
        </p:nvSpPr>
        <p:spPr>
          <a:xfrm>
            <a:off x="4709528" y="4747250"/>
            <a:ext cx="244609" cy="75578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C29F33AB-7292-4B1F-A5A3-941F14F69B92}"/>
              </a:ext>
            </a:extLst>
          </p:cNvPr>
          <p:cNvSpPr/>
          <p:nvPr/>
        </p:nvSpPr>
        <p:spPr>
          <a:xfrm>
            <a:off x="4709528" y="2934550"/>
            <a:ext cx="244609" cy="755780"/>
          </a:xfrm>
          <a:prstGeom prst="lef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DED9CE3-282B-4937-90D3-C09421AB85FA}"/>
              </a:ext>
            </a:extLst>
          </p:cNvPr>
          <p:cNvCxnSpPr>
            <a:stCxn id="23" idx="1"/>
            <a:endCxn id="21" idx="0"/>
          </p:cNvCxnSpPr>
          <p:nvPr/>
        </p:nvCxnSpPr>
        <p:spPr>
          <a:xfrm rot="10800000" flipV="1">
            <a:off x="3695684" y="3312440"/>
            <a:ext cx="1013845" cy="450978"/>
          </a:xfrm>
          <a:prstGeom prst="bentConnector2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F35D0E50-4FD4-4F1B-87AA-7A5719CE7792}"/>
              </a:ext>
            </a:extLst>
          </p:cNvPr>
          <p:cNvCxnSpPr>
            <a:stCxn id="22" idx="1"/>
            <a:endCxn id="21" idx="2"/>
          </p:cNvCxnSpPr>
          <p:nvPr/>
        </p:nvCxnSpPr>
        <p:spPr>
          <a:xfrm rot="10800000">
            <a:off x="3695684" y="4677818"/>
            <a:ext cx="1013845" cy="447322"/>
          </a:xfrm>
          <a:prstGeom prst="bent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391561CE-8829-430D-8F9D-58233D14DDEC}"/>
              </a:ext>
            </a:extLst>
          </p:cNvPr>
          <p:cNvSpPr/>
          <p:nvPr/>
        </p:nvSpPr>
        <p:spPr>
          <a:xfrm>
            <a:off x="4709528" y="2934549"/>
            <a:ext cx="247493" cy="2568481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2E253E-9CB6-4D16-BD6D-4C111CB5A523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 flipV="1">
            <a:off x="4152883" y="4218790"/>
            <a:ext cx="556645" cy="18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C04526F-0D74-48F2-9490-882DA819F886}"/>
              </a:ext>
            </a:extLst>
          </p:cNvPr>
          <p:cNvSpPr/>
          <p:nvPr/>
        </p:nvSpPr>
        <p:spPr>
          <a:xfrm>
            <a:off x="7218342" y="3729029"/>
            <a:ext cx="2001292" cy="456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Dirty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3BF99F-71C4-4473-AB00-C679DFAE01B0}"/>
              </a:ext>
            </a:extLst>
          </p:cNvPr>
          <p:cNvSpPr txBox="1"/>
          <p:nvPr/>
        </p:nvSpPr>
        <p:spPr>
          <a:xfrm>
            <a:off x="1375889" y="3680197"/>
            <a:ext cx="1881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Train and </a:t>
            </a:r>
          </a:p>
          <a:p>
            <a:pPr algn="ctr"/>
            <a:r>
              <a:rPr lang="en-US" sz="2800" b="1" dirty="0"/>
              <a:t>classify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0CD861-778D-7A4C-9B29-F37ADAF2552A}"/>
              </a:ext>
            </a:extLst>
          </p:cNvPr>
          <p:cNvSpPr/>
          <p:nvPr/>
        </p:nvSpPr>
        <p:spPr>
          <a:xfrm>
            <a:off x="7212539" y="4182356"/>
            <a:ext cx="2001292" cy="456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Dirty</a:t>
            </a:r>
            <a:endParaRPr lang="en-US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564AA0-1D58-904C-9D37-BC7893FBEABE}"/>
              </a:ext>
            </a:extLst>
          </p:cNvPr>
          <p:cNvSpPr/>
          <p:nvPr/>
        </p:nvSpPr>
        <p:spPr>
          <a:xfrm>
            <a:off x="7222064" y="5134956"/>
            <a:ext cx="2001292" cy="456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Dirty</a:t>
            </a:r>
            <a:endParaRPr lang="en-US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D49CE7-FBE1-134A-8E71-9EC717ED9ACF}"/>
              </a:ext>
            </a:extLst>
          </p:cNvPr>
          <p:cNvSpPr/>
          <p:nvPr/>
        </p:nvSpPr>
        <p:spPr>
          <a:xfrm>
            <a:off x="7213579" y="3263177"/>
            <a:ext cx="1989686" cy="4730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Clean</a:t>
            </a:r>
            <a:endParaRPr lang="en-US" b="1" dirty="0"/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B1850C83-27F3-334E-99C0-07F028FD102E}"/>
              </a:ext>
            </a:extLst>
          </p:cNvPr>
          <p:cNvCxnSpPr>
            <a:endCxn id="33" idx="3"/>
          </p:cNvCxnSpPr>
          <p:nvPr/>
        </p:nvCxnSpPr>
        <p:spPr>
          <a:xfrm rot="16200000" flipH="1">
            <a:off x="8913444" y="3209879"/>
            <a:ext cx="565151" cy="14492"/>
          </a:xfrm>
          <a:prstGeom prst="curvedConnector4">
            <a:avLst>
              <a:gd name="adj1" fmla="val 29074"/>
              <a:gd name="adj2" fmla="val 4339325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CE95BC5B-67B9-7647-879C-15FF52D8B11F}"/>
              </a:ext>
            </a:extLst>
          </p:cNvPr>
          <p:cNvCxnSpPr>
            <a:cxnSpLocks/>
            <a:stCxn id="14" idx="3"/>
            <a:endCxn id="31" idx="3"/>
          </p:cNvCxnSpPr>
          <p:nvPr/>
        </p:nvCxnSpPr>
        <p:spPr>
          <a:xfrm>
            <a:off x="9219635" y="4896743"/>
            <a:ext cx="3721" cy="466612"/>
          </a:xfrm>
          <a:prstGeom prst="curvedConnector3">
            <a:avLst>
              <a:gd name="adj1" fmla="val 1776259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AEAC901-D192-0344-8379-865919113E2A}"/>
              </a:ext>
            </a:extLst>
          </p:cNvPr>
          <p:cNvSpPr txBox="1"/>
          <p:nvPr/>
        </p:nvSpPr>
        <p:spPr>
          <a:xfrm>
            <a:off x="9769563" y="3524240"/>
            <a:ext cx="2404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Label Propagation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0EF3B-21FE-514B-B23A-041B7738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0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3" grpId="0" animBg="1"/>
      <p:bldP spid="26" grpId="0" animBg="1"/>
      <p:bldP spid="28" grpId="0" animBg="1"/>
      <p:bldP spid="29" grpId="0"/>
      <p:bldP spid="20" grpId="0" animBg="1"/>
      <p:bldP spid="31" grpId="0" animBg="1"/>
      <p:bldP spid="33" grpId="0" animBg="1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B8C3E-DFFD-431E-89E9-99AF48C8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Tuple Selection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838F22-8856-4B4F-A2D3-8E209810E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25B654-1FF2-4A30-BA35-1742302D0BE3}"/>
              </a:ext>
            </a:extLst>
          </p:cNvPr>
          <p:cNvGraphicFramePr/>
          <p:nvPr/>
        </p:nvGraphicFramePr>
        <p:xfrm>
          <a:off x="838200" y="1690689"/>
          <a:ext cx="10515600" cy="448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3222F-5DAB-A645-9BF1-CC45ADDD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37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38D48B-CBD2-AE42-B1CE-C508E3450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F46DB441-1B83-4FE4-9582-4F750D02DA49}"/>
                  </a:ext>
                </a:extLst>
              </p:cNvPr>
              <p:cNvGraphicFramePr/>
              <p:nvPr/>
            </p:nvGraphicFramePr>
            <p:xfrm>
              <a:off x="101600" y="1869440"/>
              <a:ext cx="11978640" cy="48581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F46DB441-1B83-4FE4-9582-4F750D02DA4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69472718"/>
                  </p:ext>
                </p:extLst>
              </p:nvPr>
            </p:nvGraphicFramePr>
            <p:xfrm>
              <a:off x="101600" y="1869440"/>
              <a:ext cx="11978640" cy="48581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B4353-BEDE-524C-80C5-1B97C4EC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7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BigDaMa</a:t>
            </a:r>
            <a:r>
              <a:rPr lang="en-US" dirty="0"/>
              <a:t> Research</a:t>
            </a:r>
          </a:p>
        </p:txBody>
      </p:sp>
      <p:sp>
        <p:nvSpPr>
          <p:cNvPr id="7" name="Oval 6"/>
          <p:cNvSpPr/>
          <p:nvPr/>
        </p:nvSpPr>
        <p:spPr>
          <a:xfrm>
            <a:off x="4295800" y="2221546"/>
            <a:ext cx="3331944" cy="224779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1188720" rtlCol="0" anchor="ctr"/>
          <a:lstStyle/>
          <a:p>
            <a:pPr algn="ctr"/>
            <a:endParaRPr lang="en-US" sz="2800" b="1" dirty="0"/>
          </a:p>
          <a:p>
            <a:pPr algn="ctr"/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29074" y="2906926"/>
            <a:ext cx="2448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Focus: </a:t>
            </a:r>
          </a:p>
          <a:p>
            <a:pPr algn="ctr"/>
            <a:r>
              <a:rPr lang="en-US" sz="2000" b="1" dirty="0"/>
              <a:t>Variety of Big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38007" y="2467048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Data Integration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68778" y="4461529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Data Profiling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7807" y="4466641"/>
            <a:ext cx="1939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Data Cleansing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68778" y="2471806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Data Discovery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FD6BD65C-44D7-514D-A809-B12FD517F586}"/>
              </a:ext>
            </a:extLst>
          </p:cNvPr>
          <p:cNvSpPr/>
          <p:nvPr/>
        </p:nvSpPr>
        <p:spPr>
          <a:xfrm>
            <a:off x="2027807" y="4469345"/>
            <a:ext cx="1939954" cy="392294"/>
          </a:xfrm>
          <a:prstGeom prst="frame">
            <a:avLst>
              <a:gd name="adj1" fmla="val 50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2DB5F76-1F29-0549-B0E1-CF4F485C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2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36C623-7A9E-4C0F-BB96-5AF6BE5EE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the</a:t>
            </a:r>
            <a:br>
              <a:rPr lang="en-US" dirty="0"/>
            </a:br>
            <a:r>
              <a:rPr lang="en-US" dirty="0"/>
              <a:t>Baselines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44F5E7-A22C-9F49-A30E-2334C4176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E0F11D-A242-4718-89A2-3B46948814C3}"/>
              </a:ext>
            </a:extLst>
          </p:cNvPr>
          <p:cNvSpPr/>
          <p:nvPr/>
        </p:nvSpPr>
        <p:spPr>
          <a:xfrm>
            <a:off x="111761" y="5278109"/>
            <a:ext cx="11888896" cy="107721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Raha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FF00"/>
                </a:solidFill>
              </a:rPr>
              <a:t>outperforms</a:t>
            </a:r>
            <a:r>
              <a:rPr lang="en-US" sz="3200" b="1" dirty="0"/>
              <a:t> all the baselines</a:t>
            </a:r>
          </a:p>
          <a:p>
            <a:pPr algn="ctr"/>
            <a:r>
              <a:rPr lang="en-US" sz="3200" b="1" dirty="0"/>
              <a:t>with fewer than 20 labeled tuples.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5434CAE-AFB4-408F-A4E9-AA3B472FD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494802"/>
              </p:ext>
            </p:extLst>
          </p:nvPr>
        </p:nvGraphicFramePr>
        <p:xfrm>
          <a:off x="6096000" y="1268760"/>
          <a:ext cx="6096000" cy="4009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F5941DF-099D-474D-8BBA-0AA1EF150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74910"/>
              </p:ext>
            </p:extLst>
          </p:nvPr>
        </p:nvGraphicFramePr>
        <p:xfrm>
          <a:off x="-1" y="1696213"/>
          <a:ext cx="6096001" cy="358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C5435B-5822-584B-B19C-91876799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22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530446-31C5-F14F-9E7A-51D86EA0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Correction and Data Transformation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FE3B7F-81AF-F04F-AEAC-A59C7A3A5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05C5D1-CD75-E54F-AD10-65491A66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2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B0FD3E-AA47-5C41-83C6-04FE2208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Correcting Data is Magic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EB83F5-E02B-C644-BA31-314B794CB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repair of errors:</a:t>
            </a:r>
          </a:p>
          <a:p>
            <a:pPr lvl="1"/>
            <a:r>
              <a:rPr lang="en-US" dirty="0"/>
              <a:t>Similarity join with a dictionary</a:t>
            </a:r>
          </a:p>
          <a:p>
            <a:pPr lvl="1"/>
            <a:r>
              <a:rPr lang="en-US" dirty="0"/>
              <a:t>Sophisticated probabilistic approaches </a:t>
            </a:r>
          </a:p>
          <a:p>
            <a:pPr lvl="2"/>
            <a:r>
              <a:rPr lang="en-US" dirty="0"/>
              <a:t>Truth discovery [Yin, Han, Yu. KDD’07]</a:t>
            </a:r>
          </a:p>
          <a:p>
            <a:pPr lvl="1"/>
            <a:r>
              <a:rPr lang="en-US" dirty="0"/>
              <a:t>Conflict resolution </a:t>
            </a:r>
          </a:p>
          <a:p>
            <a:pPr lvl="2"/>
            <a:r>
              <a:rPr lang="en-US" dirty="0"/>
              <a:t>Data Fusion [</a:t>
            </a:r>
            <a:r>
              <a:rPr lang="en-US" dirty="0" err="1"/>
              <a:t>Bleiholder</a:t>
            </a:r>
            <a:r>
              <a:rPr lang="en-US" dirty="0"/>
              <a:t>, Naumann. ACM Surveys’09]</a:t>
            </a:r>
          </a:p>
          <a:p>
            <a:pPr lvl="1"/>
            <a:r>
              <a:rPr lang="en-US" dirty="0"/>
              <a:t>Crowd-sourcing </a:t>
            </a:r>
          </a:p>
          <a:p>
            <a:pPr lvl="2"/>
            <a:r>
              <a:rPr lang="en-US" dirty="0" err="1"/>
              <a:t>CrowdER</a:t>
            </a:r>
            <a:r>
              <a:rPr lang="en-US" dirty="0"/>
              <a:t> [Wang et al. PVLDB’12])</a:t>
            </a:r>
          </a:p>
          <a:p>
            <a:r>
              <a:rPr lang="en-US" dirty="0"/>
              <a:t>Semi-automatic:</a:t>
            </a:r>
          </a:p>
          <a:p>
            <a:pPr lvl="1"/>
            <a:r>
              <a:rPr lang="en-US" dirty="0"/>
              <a:t>User-defined transformation</a:t>
            </a:r>
          </a:p>
          <a:p>
            <a:pPr lvl="2"/>
            <a:r>
              <a:rPr lang="en-US" dirty="0"/>
              <a:t>Already hard enough!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446EF3-5BA2-E647-8059-DEDD4A8D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00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A919-A6BD-8248-A4DA-15814FE4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Example-based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66F0E-C9A6-D84A-8F55-80173995E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DataXFormer</a:t>
            </a:r>
            <a:r>
              <a:rPr lang="en-US" dirty="0"/>
              <a:t> [CIDR’15,SIGMOD’15,ICDE’16]</a:t>
            </a:r>
          </a:p>
          <a:p>
            <a:pPr lvl="1"/>
            <a:r>
              <a:rPr lang="en-US" dirty="0"/>
              <a:t>Use Web sources to systematically transform columns into the correct format</a:t>
            </a:r>
          </a:p>
          <a:p>
            <a:r>
              <a:rPr lang="en-US" dirty="0"/>
              <a:t>Unsupervised String Transformation Learning [ICDE’19]</a:t>
            </a:r>
          </a:p>
          <a:p>
            <a:pPr lvl="1"/>
            <a:r>
              <a:rPr lang="en-US" dirty="0"/>
              <a:t>Use redundancy in data to generate transformation functions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E8830-DB52-3D41-939D-671D939E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15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Wrap-UP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Error Detection: </a:t>
            </a:r>
            <a:r>
              <a:rPr lang="en-US" dirty="0" err="1"/>
              <a:t>Raha</a:t>
            </a:r>
            <a:r>
              <a:rPr lang="en-US" dirty="0"/>
              <a:t> and Reds</a:t>
            </a:r>
          </a:p>
          <a:p>
            <a:pPr lvl="1"/>
            <a:r>
              <a:rPr lang="en-US" dirty="0"/>
              <a:t>There is no single dominant tool. </a:t>
            </a:r>
          </a:p>
          <a:p>
            <a:pPr lvl="1"/>
            <a:r>
              <a:rPr lang="en-US" dirty="0"/>
              <a:t>Estimating the performance based on historical data is possible</a:t>
            </a:r>
          </a:p>
          <a:p>
            <a:pPr lvl="1"/>
            <a:r>
              <a:rPr lang="en-US" dirty="0"/>
              <a:t>User-involvement can be reduced meta-learning and clustering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3084F-6927-B24C-A8DB-B146F70A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ACFB65-3F5B-C44B-9386-9D9A17932424}"/>
              </a:ext>
            </a:extLst>
          </p:cNvPr>
          <p:cNvSpPr/>
          <p:nvPr/>
        </p:nvSpPr>
        <p:spPr>
          <a:xfrm>
            <a:off x="5392481" y="335754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 </a:t>
            </a:r>
          </a:p>
        </p:txBody>
      </p:sp>
      <p:sp>
        <p:nvSpPr>
          <p:cNvPr id="19" name="Google Shape;371;p33">
            <a:extLst>
              <a:ext uri="{FF2B5EF4-FFF2-40B4-BE49-F238E27FC236}">
                <a16:creationId xmlns:a16="http://schemas.microsoft.com/office/drawing/2014/main" id="{2E5387AD-4223-6C4E-B0B9-A17273FEEBA7}"/>
              </a:ext>
            </a:extLst>
          </p:cNvPr>
          <p:cNvSpPr/>
          <p:nvPr/>
        </p:nvSpPr>
        <p:spPr>
          <a:xfrm>
            <a:off x="1447356" y="4448715"/>
            <a:ext cx="8753100" cy="1128227"/>
          </a:xfrm>
          <a:prstGeom prst="rightArrow">
            <a:avLst>
              <a:gd name="adj1" fmla="val 50000"/>
              <a:gd name="adj2" fmla="val 50000"/>
            </a:avLst>
          </a:prstGeom>
          <a:noFill/>
          <a:ln w="76200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4;p33">
            <a:extLst>
              <a:ext uri="{FF2B5EF4-FFF2-40B4-BE49-F238E27FC236}">
                <a16:creationId xmlns:a16="http://schemas.microsoft.com/office/drawing/2014/main" id="{ABC02D6B-213B-B440-BCF7-90F48406A450}"/>
              </a:ext>
            </a:extLst>
          </p:cNvPr>
          <p:cNvSpPr/>
          <p:nvPr/>
        </p:nvSpPr>
        <p:spPr>
          <a:xfrm>
            <a:off x="1689456" y="3542208"/>
            <a:ext cx="1941900" cy="31991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MDED</a:t>
            </a:r>
            <a:r>
              <a:rPr lang="en" dirty="0">
                <a:solidFill>
                  <a:srgbClr val="FFFFFF"/>
                </a:solidFill>
              </a:rPr>
              <a:t>, </a:t>
            </a:r>
            <a:r>
              <a:rPr lang="en" sz="1000" dirty="0">
                <a:solidFill>
                  <a:srgbClr val="FFFFFF"/>
                </a:solidFill>
              </a:rPr>
              <a:t>a system that learns to aggregate error</a:t>
            </a:r>
            <a:endParaRPr sz="1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detection strategies via metadata</a:t>
            </a:r>
            <a:endParaRPr sz="1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>
                <a:solidFill>
                  <a:srgbClr val="FFFFFF"/>
                </a:solidFill>
              </a:rPr>
              <a:t>Larysa</a:t>
            </a:r>
            <a:r>
              <a:rPr lang="en" sz="1000" dirty="0">
                <a:solidFill>
                  <a:srgbClr val="FFFFFF"/>
                </a:solidFill>
              </a:rPr>
              <a:t> </a:t>
            </a:r>
            <a:r>
              <a:rPr lang="en" sz="1000" dirty="0" err="1">
                <a:solidFill>
                  <a:srgbClr val="FFFFFF"/>
                </a:solidFill>
              </a:rPr>
              <a:t>Visengeriyeva</a:t>
            </a:r>
            <a:r>
              <a:rPr lang="en" sz="1000" dirty="0">
                <a:solidFill>
                  <a:srgbClr val="FFFFFF"/>
                </a:solidFill>
              </a:rPr>
              <a:t> et al.</a:t>
            </a:r>
            <a:endParaRPr sz="1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</a:rPr>
              <a:t>SSDBM`18</a:t>
            </a:r>
            <a:endParaRPr sz="1200" b="1" dirty="0">
              <a:solidFill>
                <a:srgbClr val="FFFFFF"/>
              </a:solidFill>
            </a:endParaRPr>
          </a:p>
        </p:txBody>
      </p:sp>
      <p:pic>
        <p:nvPicPr>
          <p:cNvPr id="21" name="Google Shape;375;p33">
            <a:extLst>
              <a:ext uri="{FF2B5EF4-FFF2-40B4-BE49-F238E27FC236}">
                <a16:creationId xmlns:a16="http://schemas.microsoft.com/office/drawing/2014/main" id="{F372AC62-AAEA-9C43-AD7E-1E1B3E6F6A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031" y="5099648"/>
            <a:ext cx="850750" cy="755050"/>
          </a:xfrm>
          <a:prstGeom prst="rect">
            <a:avLst/>
          </a:prstGeom>
          <a:noFill/>
          <a:ln>
            <a:noFill/>
          </a:ln>
          <a:effectLst>
            <a:outerShdw blurRad="142875" dist="95250" dir="3780000" algn="bl" rotWithShape="0">
              <a:srgbClr val="FFFFFF">
                <a:alpha val="89000"/>
              </a:srgbClr>
            </a:outerShdw>
          </a:effectLst>
        </p:spPr>
      </p:pic>
      <p:sp>
        <p:nvSpPr>
          <p:cNvPr id="22" name="Google Shape;376;p33">
            <a:extLst>
              <a:ext uri="{FF2B5EF4-FFF2-40B4-BE49-F238E27FC236}">
                <a16:creationId xmlns:a16="http://schemas.microsoft.com/office/drawing/2014/main" id="{C4B7B0CF-E390-8B4C-B451-BD5A3FFA7853}"/>
              </a:ext>
            </a:extLst>
          </p:cNvPr>
          <p:cNvSpPr/>
          <p:nvPr/>
        </p:nvSpPr>
        <p:spPr>
          <a:xfrm>
            <a:off x="3747181" y="3542208"/>
            <a:ext cx="1941900" cy="31991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REDS</a:t>
            </a:r>
            <a:r>
              <a:rPr lang="en" sz="1000" dirty="0">
                <a:solidFill>
                  <a:srgbClr val="FFFFFF"/>
                </a:solidFill>
              </a:rPr>
              <a:t>, </a:t>
            </a:r>
            <a:r>
              <a:rPr lang="en-US" sz="1000" dirty="0">
                <a:solidFill>
                  <a:srgbClr val="FFFFFF"/>
                </a:solidFill>
              </a:rPr>
              <a:t>a system that estimates the performance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</a:rPr>
              <a:t>of error detection strategies via metadata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</a:rPr>
              <a:t>Mohammad Mahdavi et 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</a:rPr>
              <a:t>SSDBM`19</a:t>
            </a:r>
            <a:endParaRPr b="1" dirty="0">
              <a:solidFill>
                <a:srgbClr val="FFFFFF"/>
              </a:solidFill>
            </a:endParaRPr>
          </a:p>
        </p:txBody>
      </p:sp>
      <p:pic>
        <p:nvPicPr>
          <p:cNvPr id="23" name="Google Shape;377;p33">
            <a:extLst>
              <a:ext uri="{FF2B5EF4-FFF2-40B4-BE49-F238E27FC236}">
                <a16:creationId xmlns:a16="http://schemas.microsoft.com/office/drawing/2014/main" id="{786D7046-D915-0E42-A4D3-8A03BD58152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2753" y="5097169"/>
            <a:ext cx="850750" cy="760638"/>
          </a:xfrm>
          <a:prstGeom prst="rect">
            <a:avLst/>
          </a:prstGeom>
          <a:noFill/>
          <a:ln>
            <a:noFill/>
          </a:ln>
          <a:effectLst>
            <a:outerShdw blurRad="142875" dist="95250" dir="3780000" algn="bl" rotWithShape="0">
              <a:srgbClr val="FFFFFF">
                <a:alpha val="89000"/>
              </a:srgbClr>
            </a:outerShdw>
          </a:effectLst>
        </p:spPr>
      </p:pic>
      <p:sp>
        <p:nvSpPr>
          <p:cNvPr id="24" name="Google Shape;378;p33">
            <a:extLst>
              <a:ext uri="{FF2B5EF4-FFF2-40B4-BE49-F238E27FC236}">
                <a16:creationId xmlns:a16="http://schemas.microsoft.com/office/drawing/2014/main" id="{EE658B50-C8AE-0144-AB4C-EE2223442D76}"/>
              </a:ext>
            </a:extLst>
          </p:cNvPr>
          <p:cNvSpPr/>
          <p:nvPr/>
        </p:nvSpPr>
        <p:spPr>
          <a:xfrm>
            <a:off x="5804906" y="3542208"/>
            <a:ext cx="1941900" cy="31991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ED2, </a:t>
            </a:r>
            <a:r>
              <a:rPr lang="en" sz="1000">
                <a:solidFill>
                  <a:srgbClr val="FFFFFF"/>
                </a:solidFill>
              </a:rPr>
              <a:t>an active learning-driven error detection system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Felix Neutatz et al.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</a:rPr>
              <a:t>CIKM`19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25" name="Google Shape;379;p33">
            <a:extLst>
              <a:ext uri="{FF2B5EF4-FFF2-40B4-BE49-F238E27FC236}">
                <a16:creationId xmlns:a16="http://schemas.microsoft.com/office/drawing/2014/main" id="{6B2704EC-7A39-5340-8D67-B2F47F9352F7}"/>
              </a:ext>
            </a:extLst>
          </p:cNvPr>
          <p:cNvSpPr/>
          <p:nvPr/>
        </p:nvSpPr>
        <p:spPr>
          <a:xfrm>
            <a:off x="7862631" y="3542208"/>
            <a:ext cx="1941900" cy="31991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FFFFFF"/>
                </a:solidFill>
              </a:rPr>
              <a:t>Raha</a:t>
            </a:r>
            <a:r>
              <a:rPr lang="en" b="1" dirty="0">
                <a:solidFill>
                  <a:srgbClr val="FFFFFF"/>
                </a:solidFill>
              </a:rPr>
              <a:t>, </a:t>
            </a:r>
            <a:r>
              <a:rPr lang="en" sz="1000" dirty="0">
                <a:solidFill>
                  <a:srgbClr val="FFFFFF"/>
                </a:solidFill>
              </a:rPr>
              <a:t>a configuration-free error detection system to detect data errors holistically</a:t>
            </a:r>
            <a:endParaRPr sz="1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Mohammad Mahdavi et al.</a:t>
            </a:r>
            <a:endParaRPr sz="10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</a:rPr>
              <a:t>SIGMOD`19</a:t>
            </a:r>
            <a:endParaRPr sz="12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  <p:pic>
        <p:nvPicPr>
          <p:cNvPr id="26" name="Google Shape;380;p33">
            <a:extLst>
              <a:ext uri="{FF2B5EF4-FFF2-40B4-BE49-F238E27FC236}">
                <a16:creationId xmlns:a16="http://schemas.microsoft.com/office/drawing/2014/main" id="{449ED553-AC4F-8246-917A-4FBDC0FACC7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6392" y="5099654"/>
            <a:ext cx="818937" cy="755050"/>
          </a:xfrm>
          <a:prstGeom prst="rect">
            <a:avLst/>
          </a:prstGeom>
          <a:noFill/>
          <a:ln>
            <a:noFill/>
          </a:ln>
          <a:effectLst>
            <a:outerShdw blurRad="142875" dist="95250" dir="3780000" algn="bl" rotWithShape="0">
              <a:srgbClr val="FFFFFF">
                <a:alpha val="89000"/>
              </a:srgbClr>
            </a:outerShdw>
          </a:effectLst>
        </p:spPr>
      </p:pic>
      <p:pic>
        <p:nvPicPr>
          <p:cNvPr id="27" name="Google Shape;381;p33">
            <a:extLst>
              <a:ext uri="{FF2B5EF4-FFF2-40B4-BE49-F238E27FC236}">
                <a16:creationId xmlns:a16="http://schemas.microsoft.com/office/drawing/2014/main" id="{31FA0C31-6D91-A740-8622-EF50F3BE9C5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24098" y="5109423"/>
            <a:ext cx="818950" cy="733001"/>
          </a:xfrm>
          <a:prstGeom prst="rect">
            <a:avLst/>
          </a:prstGeom>
          <a:noFill/>
          <a:ln>
            <a:noFill/>
          </a:ln>
          <a:effectLst>
            <a:outerShdw blurRad="142875" dist="95250" dir="3780000" algn="bl" rotWithShape="0">
              <a:srgbClr val="FFFFFF">
                <a:alpha val="89000"/>
              </a:srgbClr>
            </a:outerShdw>
          </a:effectLst>
        </p:spPr>
      </p:pic>
      <p:sp>
        <p:nvSpPr>
          <p:cNvPr id="28" name="Google Shape;382;p33">
            <a:extLst>
              <a:ext uri="{FF2B5EF4-FFF2-40B4-BE49-F238E27FC236}">
                <a16:creationId xmlns:a16="http://schemas.microsoft.com/office/drawing/2014/main" id="{845CAA47-CEC9-C046-B497-319043A5F4C3}"/>
              </a:ext>
            </a:extLst>
          </p:cNvPr>
          <p:cNvSpPr txBox="1"/>
          <p:nvPr/>
        </p:nvSpPr>
        <p:spPr>
          <a:xfrm>
            <a:off x="1669442" y="6195584"/>
            <a:ext cx="2016000" cy="35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FFFF"/>
                </a:solidFill>
                <a:hlinkClick r:id="rId7"/>
              </a:rPr>
              <a:t>http://bit.ly/systems-aggregation</a:t>
            </a:r>
            <a:endParaRPr sz="1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</p:txBody>
      </p:sp>
      <p:sp>
        <p:nvSpPr>
          <p:cNvPr id="29" name="Google Shape;383;p33">
            <a:extLst>
              <a:ext uri="{FF2B5EF4-FFF2-40B4-BE49-F238E27FC236}">
                <a16:creationId xmlns:a16="http://schemas.microsoft.com/office/drawing/2014/main" id="{9E6B125E-9163-FC44-88AA-DC866B6811AE}"/>
              </a:ext>
            </a:extLst>
          </p:cNvPr>
          <p:cNvSpPr txBox="1"/>
          <p:nvPr/>
        </p:nvSpPr>
        <p:spPr>
          <a:xfrm>
            <a:off x="3747181" y="6200378"/>
            <a:ext cx="2016000" cy="39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FFFF"/>
                </a:solidFill>
                <a:hlinkClick r:id="rId8"/>
              </a:rPr>
              <a:t>https://github.com/bigdama/reds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</p:txBody>
      </p:sp>
      <p:sp>
        <p:nvSpPr>
          <p:cNvPr id="30" name="Google Shape;384;p33">
            <a:extLst>
              <a:ext uri="{FF2B5EF4-FFF2-40B4-BE49-F238E27FC236}">
                <a16:creationId xmlns:a16="http://schemas.microsoft.com/office/drawing/2014/main" id="{BD7F09C1-3A67-8244-A42D-77BA1ABDBB5A}"/>
              </a:ext>
            </a:extLst>
          </p:cNvPr>
          <p:cNvSpPr txBox="1"/>
          <p:nvPr/>
        </p:nvSpPr>
        <p:spPr>
          <a:xfrm>
            <a:off x="5804902" y="6195584"/>
            <a:ext cx="2016000" cy="35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FFFF"/>
                </a:solidFill>
                <a:hlinkClick r:id="rId9"/>
              </a:rPr>
              <a:t>http://bit.ly/2mjyiTO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31" name="Google Shape;385;p33">
            <a:extLst>
              <a:ext uri="{FF2B5EF4-FFF2-40B4-BE49-F238E27FC236}">
                <a16:creationId xmlns:a16="http://schemas.microsoft.com/office/drawing/2014/main" id="{26D1874A-E1E3-944C-9FA9-E563F0695E35}"/>
              </a:ext>
            </a:extLst>
          </p:cNvPr>
          <p:cNvSpPr txBox="1"/>
          <p:nvPr/>
        </p:nvSpPr>
        <p:spPr>
          <a:xfrm>
            <a:off x="7820504" y="6203178"/>
            <a:ext cx="2147100" cy="39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FFFF"/>
                </a:solidFill>
                <a:hlinkClick r:id="rId10"/>
              </a:rPr>
              <a:t>https://github.com/BigDaMa/raha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4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35739B-AC4C-4BFA-BB26-DBB83CE8B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E6300B-7B77-7140-AA14-BCAB45937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F6C99-9CC4-4248-96D6-AFF6E4249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915FDA-B936-41E4-95A8-CC92BC116360}" type="slidenum">
              <a:rPr lang="en-US" smtClean="0"/>
              <a:pPr algn="ctr"/>
              <a:t>35</a:t>
            </a:fld>
            <a:r>
              <a:rPr lang="en-US"/>
              <a:t>/18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62337E-6CCE-40AB-84C5-67C90D3A8775}"/>
              </a:ext>
            </a:extLst>
          </p:cNvPr>
          <p:cNvGraphicFramePr>
            <a:graphicFrameLocks noGrp="1"/>
          </p:cNvGraphicFramePr>
          <p:nvPr/>
        </p:nvGraphicFramePr>
        <p:xfrm>
          <a:off x="313329" y="1952346"/>
          <a:ext cx="11565341" cy="4658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83409">
                  <a:extLst>
                    <a:ext uri="{9D8B030D-6E8A-4147-A177-3AD203B41FA5}">
                      <a16:colId xmlns:a16="http://schemas.microsoft.com/office/drawing/2014/main" val="2991411891"/>
                    </a:ext>
                  </a:extLst>
                </a:gridCol>
                <a:gridCol w="10981932">
                  <a:extLst>
                    <a:ext uri="{9D8B030D-6E8A-4147-A177-3AD203B41FA5}">
                      <a16:colId xmlns:a16="http://schemas.microsoft.com/office/drawing/2014/main" val="322484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/>
                        <a:t>[1]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/>
                        <a:t>Clement Pit-Claudel et al. 2016. Outlier detection in heterogeneous datasets using automatic tuple expansion. Technical Report MIT-CSAIL-TR-2016-002. CSAIL, MIT.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2150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[2]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Michele </a:t>
                      </a:r>
                      <a:r>
                        <a:rPr lang="en-US" sz="1600" dirty="0" err="1"/>
                        <a:t>Dallachiesa</a:t>
                      </a:r>
                      <a:r>
                        <a:rPr lang="en-US" sz="1600" dirty="0"/>
                        <a:t> et al. 2013. NADEEF: a commodity data cleaning system. In SIGMOD. 541–552.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2080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[3]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Xu Chu et al. 2015. </a:t>
                      </a:r>
                      <a:r>
                        <a:rPr lang="en-US" sz="1600" dirty="0" err="1"/>
                        <a:t>Katara</a:t>
                      </a:r>
                      <a:r>
                        <a:rPr lang="en-US" sz="1600" dirty="0"/>
                        <a:t>: A data cleaning system powered by knowledge bases and crowdsourcing. In SIGMOD. 1247–1261.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4767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[4]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u="none" strike="noStrike" kern="1200" baseline="0" dirty="0"/>
                        <a:t>Sanjay Krishnan et al. 2016. </a:t>
                      </a:r>
                      <a:r>
                        <a:rPr lang="en-US" sz="1600" u="none" strike="noStrike" kern="1200" baseline="0" dirty="0" err="1"/>
                        <a:t>Activeclean</a:t>
                      </a:r>
                      <a:r>
                        <a:rPr lang="en-US" sz="1600" u="none" strike="noStrike" kern="1200" baseline="0" dirty="0"/>
                        <a:t>: Interactive data cleaning for statistical modeling. PVLDB 9, 12, 948–959.</a:t>
                      </a:r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936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[5]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/>
                        <a:t>Ziawasch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Abedjan</a:t>
                      </a:r>
                      <a:r>
                        <a:rPr lang="en-US" sz="1600" dirty="0"/>
                        <a:t> et al. 2016. Detecting data errors: Where are we and what needs to be done? PVLDB 9, 12, 993–1004.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4359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[6]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u="none" strike="noStrike" kern="1200" baseline="0" dirty="0" err="1"/>
                        <a:t>Larysa</a:t>
                      </a:r>
                      <a:r>
                        <a:rPr lang="en-US" sz="1600" u="none" strike="noStrike" kern="1200" baseline="0" dirty="0"/>
                        <a:t> </a:t>
                      </a:r>
                      <a:r>
                        <a:rPr lang="en-US" sz="1600" u="none" strike="noStrike" kern="1200" baseline="0" dirty="0" err="1"/>
                        <a:t>Visengeriyeva</a:t>
                      </a:r>
                      <a:r>
                        <a:rPr lang="en-US" sz="1600" u="none" strike="noStrike" kern="1200" baseline="0" dirty="0"/>
                        <a:t> and </a:t>
                      </a:r>
                      <a:r>
                        <a:rPr lang="en-US" sz="1600" u="none" strike="noStrike" kern="1200" baseline="0" dirty="0" err="1"/>
                        <a:t>Ziawasch</a:t>
                      </a:r>
                      <a:r>
                        <a:rPr lang="en-US" sz="1600" u="none" strike="noStrike" kern="1200" baseline="0" dirty="0"/>
                        <a:t> </a:t>
                      </a:r>
                      <a:r>
                        <a:rPr lang="en-US" sz="1600" u="none" strike="noStrike" kern="1200" baseline="0" dirty="0" err="1"/>
                        <a:t>Abedjan</a:t>
                      </a:r>
                      <a:r>
                        <a:rPr lang="en-US" sz="1600" u="none" strike="noStrike" kern="1200" baseline="0" dirty="0"/>
                        <a:t>. 2018. Metadata-driven error detection. In SSDBM. 1–12.</a:t>
                      </a:r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16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[7]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Olivier Chapelle et al. 2003. Cluster kernels for semi-supervised learning. In NIPS. 601–608.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808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[8]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Theodoros </a:t>
                      </a:r>
                      <a:r>
                        <a:rPr lang="en-US" sz="1600" dirty="0" err="1"/>
                        <a:t>Rekatsinas</a:t>
                      </a:r>
                      <a:r>
                        <a:rPr lang="en-US" sz="1600" dirty="0"/>
                        <a:t> et al. 2017. </a:t>
                      </a:r>
                      <a:r>
                        <a:rPr lang="en-US" sz="1600" dirty="0" err="1"/>
                        <a:t>Holoclean</a:t>
                      </a:r>
                      <a:r>
                        <a:rPr lang="en-US" sz="1600" dirty="0"/>
                        <a:t>: Holistic data repairs with probabilistic inference. PVLDB10, 11, 1190–1201.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8099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[9]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Jean-Nicholas </a:t>
                      </a:r>
                      <a:r>
                        <a:rPr lang="en-US" sz="1600" dirty="0" err="1"/>
                        <a:t>Hould</a:t>
                      </a:r>
                      <a:r>
                        <a:rPr lang="en-US" sz="1600" dirty="0"/>
                        <a:t>. 2017. Craft Beers Dataset. https://www.kaggle.com/nickhould/craft-cans.  Version 1.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772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[10]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Mourad </a:t>
                      </a:r>
                      <a:r>
                        <a:rPr lang="en-US" sz="1600" dirty="0" err="1"/>
                        <a:t>Ouzzani</a:t>
                      </a:r>
                      <a:r>
                        <a:rPr lang="en-US" sz="1600" dirty="0"/>
                        <a:t> et al. 2016.   Rayyan—a web and mobile app for systematic reviews. Systematic reviews 5, 1, 210.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4077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[11]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Sanjib Das et al. 2015. The Magellan Data Repository. https://sites.google.com/site/anhaidgroup/projects/data.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7910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[12]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Patricia C Arocena et al. 2015. Messing up with BART: error generation for evaluating data-cleaning algorithms. PVLDB9, 2, 36–47.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0005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47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Emergence of Data Driven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9536" y="5307988"/>
            <a:ext cx="911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But, what do data scientists actually do?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09538"/>
            <a:ext cx="5798294" cy="2355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700" y="3574646"/>
            <a:ext cx="1765300" cy="1181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395" y="1775786"/>
            <a:ext cx="2819400" cy="53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8665" y="1765105"/>
            <a:ext cx="5229245" cy="138499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Big data: The next frontier for innovation, competition, and productivity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1B15F-C72B-0948-AF6F-E9F7CDAB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CrowdFlower’s Data Science Report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50" y="1447800"/>
            <a:ext cx="9450222" cy="4501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9616" y="5949280"/>
            <a:ext cx="7886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“Cleaning </a:t>
            </a:r>
            <a:r>
              <a:rPr lang="en-US" sz="1200" dirty="0"/>
              <a:t>Data: Most Time-Consuming, Least Enjoyable </a:t>
            </a:r>
            <a:r>
              <a:rPr lang="en-US" sz="1200"/>
              <a:t>Data Science Task”, Gil Press, Forbes, March 23</a:t>
            </a:r>
            <a:r>
              <a:rPr lang="en-US" sz="1200" baseline="30000"/>
              <a:t>rd</a:t>
            </a:r>
            <a:r>
              <a:rPr lang="en-US" sz="1200"/>
              <a:t>, 2016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36750" y="2132856"/>
            <a:ext cx="1385938" cy="4948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2BAA6-1955-A841-8D48-FC5C4603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315888_0004.png">
            <a:extLst>
              <a:ext uri="{FF2B5EF4-FFF2-40B4-BE49-F238E27FC236}">
                <a16:creationId xmlns:a16="http://schemas.microsoft.com/office/drawing/2014/main" id="{145CB4B5-396A-7D4F-9DC8-2F40A40D2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9982" r="82172" b="23460"/>
          <a:stretch>
            <a:fillRect/>
          </a:stretch>
        </p:blipFill>
        <p:spPr bwMode="auto">
          <a:xfrm>
            <a:off x="1787426" y="1522512"/>
            <a:ext cx="1783705" cy="381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332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315888_0004.png">
            <a:extLst>
              <a:ext uri="{FF2B5EF4-FFF2-40B4-BE49-F238E27FC236}">
                <a16:creationId xmlns:a16="http://schemas.microsoft.com/office/drawing/2014/main" id="{7932481F-D17F-2E49-AD2F-029195A84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1" t="8463" r="777" b="24254"/>
          <a:stretch>
            <a:fillRect/>
          </a:stretch>
        </p:blipFill>
        <p:spPr bwMode="auto">
          <a:xfrm>
            <a:off x="8898806" y="1432099"/>
            <a:ext cx="1539255" cy="390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36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50E87E7E-7840-5142-B1A7-8D366DF026FB}"/>
              </a:ext>
            </a:extLst>
          </p:cNvPr>
          <p:cNvSpPr>
            <a:spLocks/>
          </p:cNvSpPr>
          <p:nvPr/>
        </p:nvSpPr>
        <p:spPr bwMode="auto">
          <a:xfrm>
            <a:off x="3801071" y="1706687"/>
            <a:ext cx="4875609" cy="3631034"/>
          </a:xfrm>
          <a:prstGeom prst="rect">
            <a:avLst/>
          </a:prstGeom>
          <a:noFill/>
          <a:ln w="25400" cap="flat" cmpd="sng">
            <a:solidFill>
              <a:srgbClr val="53585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endParaRPr lang="en-US" altLang="en-US" sz="1547">
              <a:solidFill>
                <a:srgbClr val="FFF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2D470BA9-C439-3E40-8E3D-61EABDF143D2}"/>
              </a:ext>
            </a:extLst>
          </p:cNvPr>
          <p:cNvSpPr txBox="1">
            <a:spLocks/>
          </p:cNvSpPr>
          <p:nvPr/>
        </p:nvSpPr>
        <p:spPr bwMode="auto">
          <a:xfrm>
            <a:off x="3987478" y="2342489"/>
            <a:ext cx="1405834" cy="349135"/>
          </a:xfrm>
          <a:prstGeom prst="rect">
            <a:avLst/>
          </a:prstGeom>
          <a:noFill/>
          <a:ln w="12700" cap="flat" cmpd="sng">
            <a:solidFill>
              <a:srgbClr val="53585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b="0"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rPr>
              <a:t>Acquire Data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37F14EA5-8E3F-8742-A81C-FA86586C66EE}"/>
              </a:ext>
            </a:extLst>
          </p:cNvPr>
          <p:cNvSpPr txBox="1">
            <a:spLocks/>
          </p:cNvSpPr>
          <p:nvPr/>
        </p:nvSpPr>
        <p:spPr bwMode="auto">
          <a:xfrm>
            <a:off x="6373937" y="2342489"/>
            <a:ext cx="880049" cy="349135"/>
          </a:xfrm>
          <a:prstGeom prst="rect">
            <a:avLst/>
          </a:prstGeom>
          <a:noFill/>
          <a:ln w="12700" cap="flat" cmpd="sng">
            <a:solidFill>
              <a:srgbClr val="53585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b="0"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rPr>
              <a:t>Storage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F8589FA9-8709-8745-B783-E5E0E1C565BF}"/>
              </a:ext>
            </a:extLst>
          </p:cNvPr>
          <p:cNvSpPr txBox="1">
            <a:spLocks/>
          </p:cNvSpPr>
          <p:nvPr/>
        </p:nvSpPr>
        <p:spPr bwMode="auto">
          <a:xfrm>
            <a:off x="7466707" y="2342489"/>
            <a:ext cx="1106842" cy="349135"/>
          </a:xfrm>
          <a:prstGeom prst="rect">
            <a:avLst/>
          </a:prstGeom>
          <a:noFill/>
          <a:ln w="12700" cap="flat" cmpd="sng">
            <a:solidFill>
              <a:srgbClr val="53585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b="0"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rPr>
              <a:t>Wrangling</a:t>
            </a:r>
          </a:p>
        </p:txBody>
      </p:sp>
      <p:sp>
        <p:nvSpPr>
          <p:cNvPr id="4103" name="Line 7">
            <a:extLst>
              <a:ext uri="{FF2B5EF4-FFF2-40B4-BE49-F238E27FC236}">
                <a16:creationId xmlns:a16="http://schemas.microsoft.com/office/drawing/2014/main" id="{C38584C0-675A-A643-B125-803342CDD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7768" y="6014145"/>
            <a:ext cx="6555507" cy="0"/>
          </a:xfrm>
          <a:prstGeom prst="line">
            <a:avLst/>
          </a:prstGeom>
          <a:noFill/>
          <a:ln w="165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endParaRPr lang="en-US" altLang="en-US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4104" name="Line 8">
            <a:extLst>
              <a:ext uri="{FF2B5EF4-FFF2-40B4-BE49-F238E27FC236}">
                <a16:creationId xmlns:a16="http://schemas.microsoft.com/office/drawing/2014/main" id="{7BE59391-BD19-CF41-92D1-C5899F2FAD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4419" y="6014145"/>
            <a:ext cx="5005090" cy="0"/>
          </a:xfrm>
          <a:prstGeom prst="line">
            <a:avLst/>
          </a:prstGeom>
          <a:noFill/>
          <a:ln w="165100" cap="flat" cmpd="sng">
            <a:solidFill>
              <a:srgbClr val="C8250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endParaRPr lang="en-US" altLang="en-US" b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8E97BF78-36E1-3546-A7A4-693D7DF366D5}"/>
              </a:ext>
            </a:extLst>
          </p:cNvPr>
          <p:cNvSpPr txBox="1">
            <a:spLocks/>
          </p:cNvSpPr>
          <p:nvPr/>
        </p:nvSpPr>
        <p:spPr bwMode="auto">
          <a:xfrm>
            <a:off x="5885037" y="5521896"/>
            <a:ext cx="706561" cy="38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r>
              <a:rPr lang="en-US" altLang="en-US" sz="2039"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rPr>
              <a:t>80%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7CEB1ED4-2C73-0B44-8777-441888641A7C}"/>
              </a:ext>
            </a:extLst>
          </p:cNvPr>
          <p:cNvSpPr txBox="1">
            <a:spLocks/>
          </p:cNvSpPr>
          <p:nvPr/>
        </p:nvSpPr>
        <p:spPr bwMode="auto">
          <a:xfrm>
            <a:off x="9108654" y="5521896"/>
            <a:ext cx="807020" cy="38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r>
              <a:rPr lang="en-US" altLang="en-US" sz="2039"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rPr>
              <a:t>20%</a:t>
            </a:r>
          </a:p>
        </p:txBody>
      </p: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1C1F7347-A067-A243-ADBD-55D4A94BE8B3}"/>
              </a:ext>
            </a:extLst>
          </p:cNvPr>
          <p:cNvGrpSpPr>
            <a:grpSpLocks/>
          </p:cNvGrpSpPr>
          <p:nvPr/>
        </p:nvGrpSpPr>
        <p:grpSpPr bwMode="auto">
          <a:xfrm>
            <a:off x="4868168" y="2890612"/>
            <a:ext cx="1995785" cy="1846587"/>
            <a:chOff x="0" y="18511"/>
            <a:chExt cx="2838153" cy="2625359"/>
          </a:xfrm>
        </p:grpSpPr>
        <p:sp>
          <p:nvSpPr>
            <p:cNvPr id="4108" name="Rectangle 12">
              <a:extLst>
                <a:ext uri="{FF2B5EF4-FFF2-40B4-BE49-F238E27FC236}">
                  <a16:creationId xmlns:a16="http://schemas.microsoft.com/office/drawing/2014/main" id="{655DECD1-1B76-F64A-B5F5-153C45BDD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81516"/>
              <a:ext cx="2838153" cy="2362354"/>
            </a:xfrm>
            <a:prstGeom prst="rect">
              <a:avLst/>
            </a:prstGeom>
            <a:solidFill>
              <a:srgbClr val="D6D5D5"/>
            </a:solidFill>
            <a:ln w="63500" cap="flat" cmpd="sng">
              <a:solidFill>
                <a:srgbClr val="C82506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/>
            <a:lstStyle/>
            <a:p>
              <a:endParaRPr lang="en-US" altLang="en-US" sz="1547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endParaRPr>
            </a:p>
          </p:txBody>
        </p:sp>
        <p:sp>
          <p:nvSpPr>
            <p:cNvPr id="4109" name="Text Box 13">
              <a:extLst>
                <a:ext uri="{FF2B5EF4-FFF2-40B4-BE49-F238E27FC236}">
                  <a16:creationId xmlns:a16="http://schemas.microsoft.com/office/drawing/2014/main" id="{2832CC0A-FEDF-DE42-8F0E-6CC02D380F5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8612" y="18511"/>
              <a:ext cx="1397388" cy="496378"/>
            </a:xfrm>
            <a:prstGeom prst="rect">
              <a:avLst/>
            </a:prstGeom>
            <a:solidFill>
              <a:srgbClr val="FFFFFF"/>
            </a:solidFill>
            <a:ln w="63500" cap="flat" cmpd="sng">
              <a:solidFill>
                <a:srgbClr val="C82506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lang="en-US" altLang="en-US" b="0">
                  <a:latin typeface="Helvetica" pitchFamily="2" charset="0"/>
                  <a:ea typeface="Helvetica" pitchFamily="2" charset="0"/>
                  <a:cs typeface="Helvetica" pitchFamily="2" charset="0"/>
                  <a:sym typeface="Helvetica" pitchFamily="2" charset="0"/>
                </a:rPr>
                <a:t>Cleaning</a:t>
              </a:r>
            </a:p>
          </p:txBody>
        </p:sp>
        <p:sp>
          <p:nvSpPr>
            <p:cNvPr id="4110" name="Text Box 14">
              <a:extLst>
                <a:ext uri="{FF2B5EF4-FFF2-40B4-BE49-F238E27FC236}">
                  <a16:creationId xmlns:a16="http://schemas.microsoft.com/office/drawing/2014/main" id="{7C033523-9639-3140-83E2-3C68048B6AA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0895" y="793211"/>
              <a:ext cx="2491591" cy="496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lang="en-US" altLang="en-US" b="1" dirty="0">
                  <a:latin typeface="Helvetica" pitchFamily="2" charset="0"/>
                  <a:ea typeface="Helvetica" pitchFamily="2" charset="0"/>
                  <a:cs typeface="Helvetica" pitchFamily="2" charset="0"/>
                  <a:sym typeface="Helvetica" pitchFamily="2" charset="0"/>
                </a:rPr>
                <a:t>Error Detection</a:t>
              </a:r>
            </a:p>
          </p:txBody>
        </p:sp>
        <p:sp>
          <p:nvSpPr>
            <p:cNvPr id="4111" name="Text Box 15">
              <a:extLst>
                <a:ext uri="{FF2B5EF4-FFF2-40B4-BE49-F238E27FC236}">
                  <a16:creationId xmlns:a16="http://schemas.microsoft.com/office/drawing/2014/main" id="{61A1E1F1-7690-A64A-9888-21A1422A81D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4838" y="1796511"/>
              <a:ext cx="2316362" cy="496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r>
                <a:rPr lang="en-US" altLang="en-US" b="0" dirty="0">
                  <a:latin typeface="Helvetica" pitchFamily="2" charset="0"/>
                  <a:ea typeface="Helvetica" pitchFamily="2" charset="0"/>
                  <a:cs typeface="Helvetica" pitchFamily="2" charset="0"/>
                  <a:sym typeface="Helvetica" pitchFamily="2" charset="0"/>
                </a:rPr>
                <a:t>Error Repair</a:t>
              </a:r>
            </a:p>
          </p:txBody>
        </p:sp>
      </p:grpSp>
      <p:sp>
        <p:nvSpPr>
          <p:cNvPr id="4113" name="Text Box 17">
            <a:extLst>
              <a:ext uri="{FF2B5EF4-FFF2-40B4-BE49-F238E27FC236}">
                <a16:creationId xmlns:a16="http://schemas.microsoft.com/office/drawing/2014/main" id="{B3381973-BBB8-5640-9FA2-F43B5E404F41}"/>
              </a:ext>
            </a:extLst>
          </p:cNvPr>
          <p:cNvSpPr txBox="1">
            <a:spLocks/>
          </p:cNvSpPr>
          <p:nvPr/>
        </p:nvSpPr>
        <p:spPr bwMode="auto">
          <a:xfrm>
            <a:off x="5351488" y="1515376"/>
            <a:ext cx="2086198" cy="3491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en-US" altLang="en-US">
                <a:latin typeface="Helvetica" pitchFamily="2" charset="0"/>
                <a:ea typeface="Helvetica" pitchFamily="2" charset="0"/>
                <a:cs typeface="Helvetica" pitchFamily="2" charset="0"/>
                <a:sym typeface="Helvetica" pitchFamily="2" charset="0"/>
              </a:rPr>
              <a:t>Data Preparation</a:t>
            </a:r>
          </a:p>
        </p:txBody>
      </p:sp>
      <p:sp>
        <p:nvSpPr>
          <p:cNvPr id="4114" name="Line 18">
            <a:extLst>
              <a:ext uri="{FF2B5EF4-FFF2-40B4-BE49-F238E27FC236}">
                <a16:creationId xmlns:a16="http://schemas.microsoft.com/office/drawing/2014/main" id="{F31E13A9-C8B6-C74C-B11A-8711A8D17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2172" y="1705570"/>
            <a:ext cx="1338337" cy="0"/>
          </a:xfrm>
          <a:prstGeom prst="line">
            <a:avLst/>
          </a:prstGeom>
          <a:noFill/>
          <a:ln w="25400" cap="flat" cmpd="sng">
            <a:solidFill>
              <a:srgbClr val="5E5E5E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endParaRPr lang="en-US" altLang="en-US" sz="1547">
              <a:solidFill>
                <a:srgbClr val="FFF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4115" name="AutoShape 19">
            <a:extLst>
              <a:ext uri="{FF2B5EF4-FFF2-40B4-BE49-F238E27FC236}">
                <a16:creationId xmlns:a16="http://schemas.microsoft.com/office/drawing/2014/main" id="{CA61999A-C76A-DE47-BBB7-6ADD95DA6A21}"/>
              </a:ext>
            </a:extLst>
          </p:cNvPr>
          <p:cNvSpPr>
            <a:spLocks/>
          </p:cNvSpPr>
          <p:nvPr/>
        </p:nvSpPr>
        <p:spPr bwMode="auto">
          <a:xfrm>
            <a:off x="3511973" y="3463603"/>
            <a:ext cx="269006" cy="2187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9292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endParaRPr lang="en-US" altLang="en-US" sz="1547">
              <a:solidFill>
                <a:srgbClr val="FFF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4116" name="AutoShape 20">
            <a:extLst>
              <a:ext uri="{FF2B5EF4-FFF2-40B4-BE49-F238E27FC236}">
                <a16:creationId xmlns:a16="http://schemas.microsoft.com/office/drawing/2014/main" id="{4A7E08C5-A4E3-DC47-BF9F-0506A07D207B}"/>
              </a:ext>
            </a:extLst>
          </p:cNvPr>
          <p:cNvSpPr>
            <a:spLocks/>
          </p:cNvSpPr>
          <p:nvPr/>
        </p:nvSpPr>
        <p:spPr bwMode="auto">
          <a:xfrm>
            <a:off x="8658820" y="3463603"/>
            <a:ext cx="269007" cy="2187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9292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endParaRPr lang="en-US" altLang="en-US" sz="1547">
              <a:solidFill>
                <a:srgbClr val="FFF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4117" name="Text Box 21">
            <a:extLst>
              <a:ext uri="{FF2B5EF4-FFF2-40B4-BE49-F238E27FC236}">
                <a16:creationId xmlns:a16="http://schemas.microsoft.com/office/drawing/2014/main" id="{ED4AB5D3-A6BB-4247-B692-B7403A53CCB4}"/>
              </a:ext>
            </a:extLst>
          </p:cNvPr>
          <p:cNvSpPr txBox="1">
            <a:spLocks/>
          </p:cNvSpPr>
          <p:nvPr/>
        </p:nvSpPr>
        <p:spPr bwMode="auto">
          <a:xfrm>
            <a:off x="6013401" y="6536531"/>
            <a:ext cx="152286" cy="24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>
            <a:spAutoFit/>
          </a:bodyPr>
          <a:lstStyle/>
          <a:p>
            <a:fld id="{BF068D60-130D-EB4F-8FF7-CB9F0C08138A}" type="slidenum">
              <a:rPr lang="en-US" altLang="en-US" sz="1125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  <a:sym typeface="Helvetica Neue Light" panose="02000403000000020004" pitchFamily="2" charset="0"/>
              </a:rPr>
              <a:pPr/>
              <a:t>6</a:t>
            </a:fld>
            <a:endParaRPr lang="en-US" altLang="en-US" sz="1125">
              <a:latin typeface="Helvetica Neue Light" panose="02000403000000020004" pitchFamily="2" charset="0"/>
              <a:ea typeface="Helvetica Neue Light" panose="02000403000000020004" pitchFamily="2" charset="0"/>
              <a:cs typeface="Helvetica Neue Light" panose="02000403000000020004" pitchFamily="2" charset="0"/>
              <a:sym typeface="Helvetica Neue Light" panose="02000403000000020004" pitchFamily="2" charset="0"/>
            </a:endParaRPr>
          </a:p>
        </p:txBody>
      </p:sp>
      <p:pic>
        <p:nvPicPr>
          <p:cNvPr id="4118" name="Picture 22" descr="gartner_416x416.jpg">
            <a:extLst>
              <a:ext uri="{FF2B5EF4-FFF2-40B4-BE49-F238E27FC236}">
                <a16:creationId xmlns:a16="http://schemas.microsoft.com/office/drawing/2014/main" id="{77F88495-1738-214B-9A88-E454A59AD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3" b="38857"/>
          <a:stretch>
            <a:fillRect/>
          </a:stretch>
        </p:blipFill>
        <p:spPr bwMode="auto">
          <a:xfrm>
            <a:off x="1809750" y="5355580"/>
            <a:ext cx="607219" cy="16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19" name="Text Box 23">
            <a:extLst>
              <a:ext uri="{FF2B5EF4-FFF2-40B4-BE49-F238E27FC236}">
                <a16:creationId xmlns:a16="http://schemas.microsoft.com/office/drawing/2014/main" id="{7113E8E6-93EB-A047-8CED-1B9D914DB392}"/>
              </a:ext>
            </a:extLst>
          </p:cNvPr>
          <p:cNvSpPr txBox="1">
            <a:spLocks/>
          </p:cNvSpPr>
          <p:nvPr/>
        </p:nvSpPr>
        <p:spPr bwMode="auto">
          <a:xfrm>
            <a:off x="6890742" y="3676116"/>
            <a:ext cx="1298433" cy="111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/>
            <a:r>
              <a:rPr lang="en-US" altLang="en-US" sz="1125"/>
              <a:t>[Abedjan,2016]</a:t>
            </a:r>
          </a:p>
          <a:p>
            <a:pPr algn="l"/>
            <a:r>
              <a:rPr lang="en-US" altLang="en-US" sz="1125"/>
              <a:t>[Li,2012]</a:t>
            </a:r>
          </a:p>
          <a:p>
            <a:pPr algn="l"/>
            <a:r>
              <a:rPr lang="en-US" altLang="en-US" sz="1125"/>
              <a:t>[Fan,2012]</a:t>
            </a:r>
          </a:p>
          <a:p>
            <a:pPr algn="l"/>
            <a:r>
              <a:rPr lang="en-US" altLang="en-US" sz="1125"/>
              <a:t>[Claudel,2016] </a:t>
            </a:r>
          </a:p>
          <a:p>
            <a:pPr algn="l"/>
            <a:r>
              <a:rPr lang="en-US" altLang="en-US" sz="1125"/>
              <a:t>[Dallachiesa,2013] </a:t>
            </a:r>
          </a:p>
          <a:p>
            <a:pPr algn="l"/>
            <a:r>
              <a:rPr lang="en-US" altLang="en-US" sz="1125"/>
              <a:t>[Kandel,2011]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AB2D24-C8DD-144C-AFDC-F1756E4B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Preparation is a Challenge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855740-1851-0D4A-9728-4A2DB70B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054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10EC-7610-B448-8E91-62D6E7A8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Errors?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67536-64B9-3C46-9BDA-569E3BCF0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Google Shape;164;p28">
            <a:extLst>
              <a:ext uri="{FF2B5EF4-FFF2-40B4-BE49-F238E27FC236}">
                <a16:creationId xmlns:a16="http://schemas.microsoft.com/office/drawing/2014/main" id="{5B629CCE-C637-114A-A0B4-DA3576F511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498660"/>
              </p:ext>
            </p:extLst>
          </p:nvPr>
        </p:nvGraphicFramePr>
        <p:xfrm>
          <a:off x="1950005" y="2687401"/>
          <a:ext cx="8118445" cy="325567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27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0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2694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/>
                        <a:t>ID</a:t>
                      </a:r>
                      <a:endParaRPr sz="24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/>
                        <a:t>Name</a:t>
                      </a:r>
                      <a:endParaRPr sz="24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/>
                        <a:t>Birthday</a:t>
                      </a:r>
                      <a:endParaRPr sz="24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/>
                        <a:t>Age</a:t>
                      </a:r>
                      <a:endParaRPr sz="24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/>
                        <a:t>ZIP</a:t>
                      </a:r>
                      <a:endParaRPr sz="24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/>
                        <a:t>Place</a:t>
                      </a:r>
                      <a:endParaRPr sz="2400" b="1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332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1234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Felix </a:t>
                      </a:r>
                      <a:r>
                        <a:rPr lang="en" sz="2400" dirty="0" err="1"/>
                        <a:t>Neutatz</a:t>
                      </a:r>
                      <a:endParaRPr sz="24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19.09.90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27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1234</a:t>
                      </a: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Berlin</a:t>
                      </a: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332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1234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/>
                        <a:t>Visengeryeva</a:t>
                      </a:r>
                      <a:r>
                        <a:rPr lang="en" sz="2400" dirty="0"/>
                        <a:t>, </a:t>
                      </a:r>
                      <a:r>
                        <a:rPr lang="en" sz="2400" dirty="0" err="1">
                          <a:solidFill>
                            <a:schemeClr val="tx1"/>
                          </a:solidFill>
                        </a:rPr>
                        <a:t>Larysa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-</a:t>
                      </a: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00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1234</a:t>
                      </a: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/>
                        <a:t>Bärlin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46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1235</a:t>
                      </a: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Ziawasch</a:t>
                      </a:r>
                      <a:endParaRPr sz="24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dirty="0">
                          <a:solidFill>
                            <a:schemeClr val="tx1"/>
                          </a:solidFill>
                        </a:rPr>
                        <a:t>Abedjan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-</a:t>
                      </a:r>
                      <a:endParaRPr sz="2400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12.34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Germany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FF0000">
                        <a:alpha val="346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Google Shape;165;p28">
            <a:extLst>
              <a:ext uri="{FF2B5EF4-FFF2-40B4-BE49-F238E27FC236}">
                <a16:creationId xmlns:a16="http://schemas.microsoft.com/office/drawing/2014/main" id="{DB995226-D534-D944-9F85-0B7C5F4D8E95}"/>
              </a:ext>
            </a:extLst>
          </p:cNvPr>
          <p:cNvSpPr/>
          <p:nvPr/>
        </p:nvSpPr>
        <p:spPr>
          <a:xfrm>
            <a:off x="4871864" y="3284984"/>
            <a:ext cx="2257736" cy="89996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6" name="Google Shape;166;p28">
            <a:extLst>
              <a:ext uri="{FF2B5EF4-FFF2-40B4-BE49-F238E27FC236}">
                <a16:creationId xmlns:a16="http://schemas.microsoft.com/office/drawing/2014/main" id="{DDF9B8ED-F943-EF45-B48F-6AAEF01E3D60}"/>
              </a:ext>
            </a:extLst>
          </p:cNvPr>
          <p:cNvSpPr/>
          <p:nvPr/>
        </p:nvSpPr>
        <p:spPr>
          <a:xfrm>
            <a:off x="1933444" y="3274960"/>
            <a:ext cx="922196" cy="186978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" name="Google Shape;169;p28">
            <a:extLst>
              <a:ext uri="{FF2B5EF4-FFF2-40B4-BE49-F238E27FC236}">
                <a16:creationId xmlns:a16="http://schemas.microsoft.com/office/drawing/2014/main" id="{1FA569DD-C9C5-8D45-947C-5C4B0E362B48}"/>
              </a:ext>
            </a:extLst>
          </p:cNvPr>
          <p:cNvSpPr txBox="1"/>
          <p:nvPr/>
        </p:nvSpPr>
        <p:spPr>
          <a:xfrm>
            <a:off x="495100" y="3508800"/>
            <a:ext cx="15908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rgbClr val="FF0000"/>
                </a:solidFill>
              </a:rPr>
              <a:t>Uniqueness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8" name="Google Shape;170;p28">
            <a:extLst>
              <a:ext uri="{FF2B5EF4-FFF2-40B4-BE49-F238E27FC236}">
                <a16:creationId xmlns:a16="http://schemas.microsoft.com/office/drawing/2014/main" id="{FD353C42-2C0D-9145-A019-EF7089DF9E14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2759900" y="2394636"/>
            <a:ext cx="624409" cy="206052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" name="Google Shape;172;p28">
            <a:extLst>
              <a:ext uri="{FF2B5EF4-FFF2-40B4-BE49-F238E27FC236}">
                <a16:creationId xmlns:a16="http://schemas.microsoft.com/office/drawing/2014/main" id="{F26A38F0-BB9F-C64D-8B37-307E79FC6613}"/>
              </a:ext>
            </a:extLst>
          </p:cNvPr>
          <p:cNvSpPr txBox="1"/>
          <p:nvPr/>
        </p:nvSpPr>
        <p:spPr>
          <a:xfrm>
            <a:off x="1726300" y="1944636"/>
            <a:ext cx="2067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0000"/>
                </a:solidFill>
              </a:rPr>
              <a:t>Representation</a:t>
            </a:r>
            <a:endParaRPr b="1" dirty="0">
              <a:solidFill>
                <a:srgbClr val="FF0000"/>
              </a:solidFill>
            </a:endParaRPr>
          </a:p>
        </p:txBody>
      </p:sp>
      <p:cxnSp>
        <p:nvCxnSpPr>
          <p:cNvPr id="10" name="Google Shape;173;p28">
            <a:extLst>
              <a:ext uri="{FF2B5EF4-FFF2-40B4-BE49-F238E27FC236}">
                <a16:creationId xmlns:a16="http://schemas.microsoft.com/office/drawing/2014/main" id="{04BEF237-DAC6-F84C-81BB-1199DC4DB437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6000732" y="2425642"/>
            <a:ext cx="348932" cy="85934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" name="Google Shape;174;p28">
            <a:extLst>
              <a:ext uri="{FF2B5EF4-FFF2-40B4-BE49-F238E27FC236}">
                <a16:creationId xmlns:a16="http://schemas.microsoft.com/office/drawing/2014/main" id="{8B1A0AF9-61DC-F94B-B08C-768AF3B058DE}"/>
              </a:ext>
            </a:extLst>
          </p:cNvPr>
          <p:cNvSpPr txBox="1"/>
          <p:nvPr/>
        </p:nvSpPr>
        <p:spPr>
          <a:xfrm>
            <a:off x="5062400" y="2007317"/>
            <a:ext cx="2067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0000"/>
                </a:solidFill>
              </a:rPr>
              <a:t>Contradiction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2" name="Google Shape;176;p28">
            <a:extLst>
              <a:ext uri="{FF2B5EF4-FFF2-40B4-BE49-F238E27FC236}">
                <a16:creationId xmlns:a16="http://schemas.microsoft.com/office/drawing/2014/main" id="{311ADE28-A1A2-6242-B006-AFD6E363303A}"/>
              </a:ext>
            </a:extLst>
          </p:cNvPr>
          <p:cNvSpPr txBox="1"/>
          <p:nvPr/>
        </p:nvSpPr>
        <p:spPr>
          <a:xfrm>
            <a:off x="10098815" y="5319220"/>
            <a:ext cx="20344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0000"/>
                </a:solidFill>
              </a:rPr>
              <a:t>Incorrect value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3" name="Google Shape;177;p28">
            <a:extLst>
              <a:ext uri="{FF2B5EF4-FFF2-40B4-BE49-F238E27FC236}">
                <a16:creationId xmlns:a16="http://schemas.microsoft.com/office/drawing/2014/main" id="{78ACEE8F-AD6E-D740-96D1-6D4F7FC421CA}"/>
              </a:ext>
            </a:extLst>
          </p:cNvPr>
          <p:cNvSpPr txBox="1"/>
          <p:nvPr/>
        </p:nvSpPr>
        <p:spPr>
          <a:xfrm>
            <a:off x="10068449" y="4332306"/>
            <a:ext cx="21864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0000"/>
                </a:solidFill>
              </a:rPr>
              <a:t>Typo</a:t>
            </a:r>
            <a:endParaRPr b="1" dirty="0">
              <a:solidFill>
                <a:srgbClr val="FF0000"/>
              </a:solidFill>
            </a:endParaRPr>
          </a:p>
        </p:txBody>
      </p:sp>
      <p:cxnSp>
        <p:nvCxnSpPr>
          <p:cNvPr id="14" name="Google Shape;179;p28">
            <a:extLst>
              <a:ext uri="{FF2B5EF4-FFF2-40B4-BE49-F238E27FC236}">
                <a16:creationId xmlns:a16="http://schemas.microsoft.com/office/drawing/2014/main" id="{CB3DA52B-3A27-8C4E-B2AA-68D19CD89CF6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651032" y="5144748"/>
            <a:ext cx="194634" cy="139215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5" name="Google Shape;181;p28">
            <a:extLst>
              <a:ext uri="{FF2B5EF4-FFF2-40B4-BE49-F238E27FC236}">
                <a16:creationId xmlns:a16="http://schemas.microsoft.com/office/drawing/2014/main" id="{D5A6CCD7-4AC8-5D4A-8866-65A4A1874B8B}"/>
              </a:ext>
            </a:extLst>
          </p:cNvPr>
          <p:cNvSpPr txBox="1"/>
          <p:nvPr/>
        </p:nvSpPr>
        <p:spPr>
          <a:xfrm>
            <a:off x="6845666" y="6311900"/>
            <a:ext cx="1936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0000"/>
                </a:solidFill>
              </a:rPr>
              <a:t>Missing value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6" name="Google Shape;174;p28">
            <a:extLst>
              <a:ext uri="{FF2B5EF4-FFF2-40B4-BE49-F238E27FC236}">
                <a16:creationId xmlns:a16="http://schemas.microsoft.com/office/drawing/2014/main" id="{41ED28A1-7BA0-D94A-8D8D-6A953C042289}"/>
              </a:ext>
            </a:extLst>
          </p:cNvPr>
          <p:cNvSpPr txBox="1"/>
          <p:nvPr/>
        </p:nvSpPr>
        <p:spPr>
          <a:xfrm>
            <a:off x="4583832" y="5882009"/>
            <a:ext cx="2067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FF0000"/>
                </a:solidFill>
              </a:rPr>
              <a:t>Column shift</a:t>
            </a:r>
            <a:endParaRPr b="1" dirty="0">
              <a:solidFill>
                <a:srgbClr val="FF0000"/>
              </a:solidFill>
            </a:endParaRPr>
          </a:p>
        </p:txBody>
      </p:sp>
      <p:cxnSp>
        <p:nvCxnSpPr>
          <p:cNvPr id="17" name="Google Shape;170;p28">
            <a:extLst>
              <a:ext uri="{FF2B5EF4-FFF2-40B4-BE49-F238E27FC236}">
                <a16:creationId xmlns:a16="http://schemas.microsoft.com/office/drawing/2014/main" id="{264B4F8E-DC13-2947-ACB1-B3235DDC4091}"/>
              </a:ext>
            </a:extLst>
          </p:cNvPr>
          <p:cNvCxnSpPr>
            <a:cxnSpLocks/>
          </p:cNvCxnSpPr>
          <p:nvPr/>
        </p:nvCxnSpPr>
        <p:spPr>
          <a:xfrm flipH="1">
            <a:off x="1882946" y="5769220"/>
            <a:ext cx="2844902" cy="9765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F24B3F6-27E3-6943-B639-291D5813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8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Data Cleaning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Manual cleaning:</a:t>
            </a:r>
          </a:p>
          <a:p>
            <a:pPr lvl="1"/>
            <a:r>
              <a:rPr lang="en-US" dirty="0"/>
              <a:t>Infeasible on large datasets (Big Data)</a:t>
            </a:r>
          </a:p>
          <a:p>
            <a:pPr lvl="1"/>
            <a:r>
              <a:rPr lang="en-US" dirty="0"/>
              <a:t>Even the user does not anticipate and see all possible problems</a:t>
            </a:r>
          </a:p>
          <a:p>
            <a:r>
              <a:rPr lang="en-US" dirty="0"/>
              <a:t>Automatic algorithms (previous research):</a:t>
            </a:r>
          </a:p>
          <a:p>
            <a:pPr lvl="1"/>
            <a:r>
              <a:rPr lang="en-US" dirty="0"/>
              <a:t>Well-defined models </a:t>
            </a:r>
          </a:p>
          <a:p>
            <a:pPr lvl="1"/>
            <a:r>
              <a:rPr lang="en-US" dirty="0"/>
              <a:t>Not general enough to capture all possible data quality problems</a:t>
            </a:r>
          </a:p>
          <a:p>
            <a:pPr lvl="1"/>
            <a:r>
              <a:rPr lang="en-US" dirty="0"/>
              <a:t>If end-to-end: User has to know everything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4D409-EC30-DE47-BE71-7F08FF1B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2EC36C-BAE2-4294-B017-78946CAE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Detection Algorithms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BB606-1E8B-B64F-8B28-579FF36A5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4CE015-8CF9-49C9-9977-D66321914F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633341"/>
              </p:ext>
            </p:extLst>
          </p:nvPr>
        </p:nvGraphicFramePr>
        <p:xfrm>
          <a:off x="0" y="1798253"/>
          <a:ext cx="12192000" cy="4929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ttps://cdn.pixabay.com/photo/2016/03/31/19/23/brooms-1294961_960_720.png">
            <a:extLst>
              <a:ext uri="{FF2B5EF4-FFF2-40B4-BE49-F238E27FC236}">
                <a16:creationId xmlns:a16="http://schemas.microsoft.com/office/drawing/2014/main" id="{0D850FD1-E224-4063-990F-7D10C2AF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3" y="2566563"/>
            <a:ext cx="114490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.clipartfest.com/1de5ba9fbc8614b2af7311ff3c4fd114_cleaning-tools-vector-clip-art-clipart-cleaning-tools_200-190.png">
            <a:extLst>
              <a:ext uri="{FF2B5EF4-FFF2-40B4-BE49-F238E27FC236}">
                <a16:creationId xmlns:a16="http://schemas.microsoft.com/office/drawing/2014/main" id="{52B6896E-E89C-4230-9F8F-C52331514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373" y="2732045"/>
            <a:ext cx="1080000" cy="10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maxpixel.freegreatpicture.com/static/photo/1x/Cleaning-Vacuum-Appliance-Cleaner-Tool-Electric-24263.png">
            <a:extLst>
              <a:ext uri="{FF2B5EF4-FFF2-40B4-BE49-F238E27FC236}">
                <a16:creationId xmlns:a16="http://schemas.microsoft.com/office/drawing/2014/main" id="{126202B7-30A4-4789-ACB7-C311DB45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57" y="4628893"/>
            <a:ext cx="8591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29CDCD-969D-4A3C-8E51-9E67DE7856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6818" y="4800343"/>
            <a:ext cx="1261110" cy="1028700"/>
          </a:xfrm>
          <a:prstGeom prst="rect">
            <a:avLst/>
          </a:prstGeom>
        </p:spPr>
      </p:pic>
      <p:pic>
        <p:nvPicPr>
          <p:cNvPr id="1028" name="Picture 4" descr="https://mathcracker.com/wp-content/uploads/2017/09/normal-distribution-tutorial.png">
            <a:extLst>
              <a:ext uri="{FF2B5EF4-FFF2-40B4-BE49-F238E27FC236}">
                <a16:creationId xmlns:a16="http://schemas.microsoft.com/office/drawing/2014/main" id="{215FDE66-14A6-4C21-B164-BB2F6C5DC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45" y="2732045"/>
            <a:ext cx="3476863" cy="173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64640E-F09C-4218-9958-E68CF74E85BE}"/>
              </a:ext>
            </a:extLst>
          </p:cNvPr>
          <p:cNvCxnSpPr/>
          <p:nvPr/>
        </p:nvCxnSpPr>
        <p:spPr>
          <a:xfrm>
            <a:off x="3789170" y="3130194"/>
            <a:ext cx="637563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B91BC8-E927-4E74-AA88-7F0BAFBB0C3E}"/>
              </a:ext>
            </a:extLst>
          </p:cNvPr>
          <p:cNvCxnSpPr/>
          <p:nvPr/>
        </p:nvCxnSpPr>
        <p:spPr>
          <a:xfrm>
            <a:off x="3151607" y="3130194"/>
            <a:ext cx="637563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2BC49B-61D1-6844-9D95-E6EEDCFC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5562D-67E2-9C44-8105-AFBC54B10A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5573"/>
      </p:ext>
    </p:extLst>
  </p:cSld>
  <p:clrMapOvr>
    <a:masterClrMapping/>
  </p:clrMapOvr>
</p:sld>
</file>

<file path=ppt/theme/theme1.xml><?xml version="1.0" encoding="utf-8"?>
<a:theme xmlns:a="http://schemas.openxmlformats.org/drawingml/2006/main" name="hpi_grau">
  <a:themeElements>
    <a:clrScheme name="hpi_grau 1">
      <a:dk1>
        <a:srgbClr val="000000"/>
      </a:dk1>
      <a:lt1>
        <a:srgbClr val="FFFFFF"/>
      </a:lt1>
      <a:dk2>
        <a:srgbClr val="5A6065"/>
      </a:dk2>
      <a:lt2>
        <a:srgbClr val="868D91"/>
      </a:lt2>
      <a:accent1>
        <a:srgbClr val="B1063A"/>
      </a:accent1>
      <a:accent2>
        <a:srgbClr val="F6A800"/>
      </a:accent2>
      <a:accent3>
        <a:srgbClr val="FFFFFF"/>
      </a:accent3>
      <a:accent4>
        <a:srgbClr val="000000"/>
      </a:accent4>
      <a:accent5>
        <a:srgbClr val="D5AAAE"/>
      </a:accent5>
      <a:accent6>
        <a:srgbClr val="DF9800"/>
      </a:accent6>
      <a:hlink>
        <a:srgbClr val="007A9E"/>
      </a:hlink>
      <a:folHlink>
        <a:srgbClr val="C0C4C8"/>
      </a:folHlink>
    </a:clrScheme>
    <a:fontScheme name="hpi_grau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pi_grau 1">
        <a:dk1>
          <a:srgbClr val="000000"/>
        </a:dk1>
        <a:lt1>
          <a:srgbClr val="FFFFFF"/>
        </a:lt1>
        <a:dk2>
          <a:srgbClr val="5A6065"/>
        </a:dk2>
        <a:lt2>
          <a:srgbClr val="868D91"/>
        </a:lt2>
        <a:accent1>
          <a:srgbClr val="B1063A"/>
        </a:accent1>
        <a:accent2>
          <a:srgbClr val="F6A800"/>
        </a:accent2>
        <a:accent3>
          <a:srgbClr val="FFFFFF"/>
        </a:accent3>
        <a:accent4>
          <a:srgbClr val="000000"/>
        </a:accent4>
        <a:accent5>
          <a:srgbClr val="D5AAAE"/>
        </a:accent5>
        <a:accent6>
          <a:srgbClr val="DF9800"/>
        </a:accent6>
        <a:hlink>
          <a:srgbClr val="007A9E"/>
        </a:hlink>
        <a:folHlink>
          <a:srgbClr val="C0C4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pi_orange">
  <a:themeElements>
    <a:clrScheme name="hpi_orange 1">
      <a:dk1>
        <a:srgbClr val="000000"/>
      </a:dk1>
      <a:lt1>
        <a:srgbClr val="FFFFFF"/>
      </a:lt1>
      <a:dk2>
        <a:srgbClr val="5A6065"/>
      </a:dk2>
      <a:lt2>
        <a:srgbClr val="868D91"/>
      </a:lt2>
      <a:accent1>
        <a:srgbClr val="B1063A"/>
      </a:accent1>
      <a:accent2>
        <a:srgbClr val="F6A800"/>
      </a:accent2>
      <a:accent3>
        <a:srgbClr val="FFFFFF"/>
      </a:accent3>
      <a:accent4>
        <a:srgbClr val="000000"/>
      </a:accent4>
      <a:accent5>
        <a:srgbClr val="D5AAAE"/>
      </a:accent5>
      <a:accent6>
        <a:srgbClr val="DF9800"/>
      </a:accent6>
      <a:hlink>
        <a:srgbClr val="007A9E"/>
      </a:hlink>
      <a:folHlink>
        <a:srgbClr val="C0C4C8"/>
      </a:folHlink>
    </a:clrScheme>
    <a:fontScheme name="hpi_oran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pi_orange 1">
        <a:dk1>
          <a:srgbClr val="000000"/>
        </a:dk1>
        <a:lt1>
          <a:srgbClr val="FFFFFF"/>
        </a:lt1>
        <a:dk2>
          <a:srgbClr val="5A6065"/>
        </a:dk2>
        <a:lt2>
          <a:srgbClr val="868D91"/>
        </a:lt2>
        <a:accent1>
          <a:srgbClr val="B1063A"/>
        </a:accent1>
        <a:accent2>
          <a:srgbClr val="F6A800"/>
        </a:accent2>
        <a:accent3>
          <a:srgbClr val="FFFFFF"/>
        </a:accent3>
        <a:accent4>
          <a:srgbClr val="000000"/>
        </a:accent4>
        <a:accent5>
          <a:srgbClr val="D5AAAE"/>
        </a:accent5>
        <a:accent6>
          <a:srgbClr val="DF9800"/>
        </a:accent6>
        <a:hlink>
          <a:srgbClr val="007A9E"/>
        </a:hlink>
        <a:folHlink>
          <a:srgbClr val="C0C4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PI Bunt">
  <a:themeElements>
    <a:clrScheme name="HPI">
      <a:dk1>
        <a:srgbClr val="000000"/>
      </a:dk1>
      <a:lt1>
        <a:srgbClr val="FFFFFF"/>
      </a:lt1>
      <a:dk2>
        <a:srgbClr val="60676A"/>
      </a:dk2>
      <a:lt2>
        <a:srgbClr val="8E9496"/>
      </a:lt2>
      <a:accent1>
        <a:srgbClr val="AF0034"/>
      </a:accent1>
      <a:accent2>
        <a:srgbClr val="F8A800"/>
      </a:accent2>
      <a:accent3>
        <a:srgbClr val="FAC24C"/>
      </a:accent3>
      <a:accent4>
        <a:srgbClr val="DD6108"/>
      </a:accent4>
      <a:accent5>
        <a:srgbClr val="007A9E"/>
      </a:accent5>
      <a:accent6>
        <a:srgbClr val="4CA2BB"/>
      </a:accent6>
      <a:hlink>
        <a:srgbClr val="007A9E"/>
      </a:hlink>
      <a:folHlink>
        <a:srgbClr val="AEB3B4"/>
      </a:folHlink>
    </a:clrScheme>
    <a:fontScheme name="HPI Master R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mtClean="0">
            <a:solidFill>
              <a:schemeClr val="tx1"/>
            </a:solidFill>
          </a:defRPr>
        </a:defPPr>
      </a:lstStyle>
    </a:txDef>
  </a:objectDefaults>
  <a:extraClrSchemeLst>
    <a:extraClrScheme>
      <a:clrScheme name="HPI Master R7 1">
        <a:dk1>
          <a:srgbClr val="000000"/>
        </a:dk1>
        <a:lt1>
          <a:srgbClr val="FFFFFF"/>
        </a:lt1>
        <a:dk2>
          <a:srgbClr val="60686B"/>
        </a:dk2>
        <a:lt2>
          <a:srgbClr val="8E9496"/>
        </a:lt2>
        <a:accent1>
          <a:srgbClr val="AF0034"/>
        </a:accent1>
        <a:accent2>
          <a:srgbClr val="F6A800"/>
        </a:accent2>
        <a:accent3>
          <a:srgbClr val="FFFFFF"/>
        </a:accent3>
        <a:accent4>
          <a:srgbClr val="000000"/>
        </a:accent4>
        <a:accent5>
          <a:srgbClr val="D4AAAE"/>
        </a:accent5>
        <a:accent6>
          <a:srgbClr val="DF9800"/>
        </a:accent6>
        <a:hlink>
          <a:srgbClr val="007A9E"/>
        </a:hlink>
        <a:folHlink>
          <a:srgbClr val="AEB3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hpi_orange">
  <a:themeElements>
    <a:clrScheme name="HPI">
      <a:dk1>
        <a:srgbClr val="000000"/>
      </a:dk1>
      <a:lt1>
        <a:srgbClr val="FFFFFF"/>
      </a:lt1>
      <a:dk2>
        <a:srgbClr val="60676A"/>
      </a:dk2>
      <a:lt2>
        <a:srgbClr val="8E9496"/>
      </a:lt2>
      <a:accent1>
        <a:srgbClr val="AF0034"/>
      </a:accent1>
      <a:accent2>
        <a:srgbClr val="F8A800"/>
      </a:accent2>
      <a:accent3>
        <a:srgbClr val="FAC24C"/>
      </a:accent3>
      <a:accent4>
        <a:srgbClr val="DD6108"/>
      </a:accent4>
      <a:accent5>
        <a:srgbClr val="007A9E"/>
      </a:accent5>
      <a:accent6>
        <a:srgbClr val="4CA2BB"/>
      </a:accent6>
      <a:hlink>
        <a:srgbClr val="007A9E"/>
      </a:hlink>
      <a:folHlink>
        <a:srgbClr val="AEB3B4"/>
      </a:folHlink>
    </a:clrScheme>
    <a:fontScheme name="hpi_oran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pi_orange 1">
        <a:dk1>
          <a:srgbClr val="000000"/>
        </a:dk1>
        <a:lt1>
          <a:srgbClr val="FFFFFF"/>
        </a:lt1>
        <a:dk2>
          <a:srgbClr val="60686B"/>
        </a:dk2>
        <a:lt2>
          <a:srgbClr val="868D91"/>
        </a:lt2>
        <a:accent1>
          <a:srgbClr val="AF0034"/>
        </a:accent1>
        <a:accent2>
          <a:srgbClr val="F6A800"/>
        </a:accent2>
        <a:accent3>
          <a:srgbClr val="FFFFFF"/>
        </a:accent3>
        <a:accent4>
          <a:srgbClr val="000000"/>
        </a:accent4>
        <a:accent5>
          <a:srgbClr val="D4AAAE"/>
        </a:accent5>
        <a:accent6>
          <a:srgbClr val="DF9800"/>
        </a:accent6>
        <a:hlink>
          <a:srgbClr val="007A9E"/>
        </a:hlink>
        <a:folHlink>
          <a:srgbClr val="AEB3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666D71"/>
    </a:dk2>
    <a:lt2>
      <a:srgbClr val="868D91"/>
    </a:lt2>
    <a:accent1>
      <a:srgbClr val="B1063A"/>
    </a:accent1>
    <a:accent2>
      <a:srgbClr val="F6A800"/>
    </a:accent2>
    <a:accent3>
      <a:srgbClr val="FFFFFF"/>
    </a:accent3>
    <a:accent4>
      <a:srgbClr val="000000"/>
    </a:accent4>
    <a:accent5>
      <a:srgbClr val="D5AAAE"/>
    </a:accent5>
    <a:accent6>
      <a:srgbClr val="DF9800"/>
    </a:accent6>
    <a:hlink>
      <a:srgbClr val="007A9E"/>
    </a:hlink>
    <a:folHlink>
      <a:srgbClr val="C0C4C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hpi_ppt_master_v8</Template>
  <TotalTime>41914</TotalTime>
  <Words>2006</Words>
  <Application>Microsoft Macintosh PowerPoint</Application>
  <PresentationFormat>Widescreen</PresentationFormat>
  <Paragraphs>670</Paragraphs>
  <Slides>35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Arial</vt:lpstr>
      <vt:lpstr>Arial Rounded MT Bold</vt:lpstr>
      <vt:lpstr>Calibri</vt:lpstr>
      <vt:lpstr>Calibri Light</vt:lpstr>
      <vt:lpstr>Cambria Math</vt:lpstr>
      <vt:lpstr>Helvetica</vt:lpstr>
      <vt:lpstr>Helvetica Light</vt:lpstr>
      <vt:lpstr>Helvetica Neue Light</vt:lpstr>
      <vt:lpstr>Helvetica Neue Medium</vt:lpstr>
      <vt:lpstr>Times New Roman</vt:lpstr>
      <vt:lpstr>Verdana</vt:lpstr>
      <vt:lpstr>Wingdings</vt:lpstr>
      <vt:lpstr>hpi_grau</vt:lpstr>
      <vt:lpstr>hpi_orange</vt:lpstr>
      <vt:lpstr>HPI Bunt</vt:lpstr>
      <vt:lpstr>1_hpi_orange</vt:lpstr>
      <vt:lpstr>Office Theme</vt:lpstr>
      <vt:lpstr>Image</vt:lpstr>
      <vt:lpstr>A Holistic Approach for Effective Error Detection</vt:lpstr>
      <vt:lpstr>Big Data Management Group (BigDaMa)</vt:lpstr>
      <vt:lpstr>BigDaMa Research</vt:lpstr>
      <vt:lpstr>Emergence of Data Driven Applications</vt:lpstr>
      <vt:lpstr>CrowdFlower’s Data Science Report 2016</vt:lpstr>
      <vt:lpstr>Data Preparation is a Challenge</vt:lpstr>
      <vt:lpstr>What are Errors?</vt:lpstr>
      <vt:lpstr>Challenges in Data Cleaning</vt:lpstr>
      <vt:lpstr>Error Detection Algorithms</vt:lpstr>
      <vt:lpstr>Aggregation of Error Detection Strategies [PVLDB’16, SSDBM’18]</vt:lpstr>
      <vt:lpstr>Challenges in Error Detection</vt:lpstr>
      <vt:lpstr>Our take in 2019 …</vt:lpstr>
      <vt:lpstr>Problem</vt:lpstr>
      <vt:lpstr>Human Involvement Cost</vt:lpstr>
      <vt:lpstr>Naïve Solution</vt:lpstr>
      <vt:lpstr>Idea</vt:lpstr>
      <vt:lpstr>Problem Definition</vt:lpstr>
      <vt:lpstr>REDS: Recommending Error Detection Strategies based on Dirtiness Profiles [SSDBM’19]</vt:lpstr>
      <vt:lpstr>Experimental Setup</vt:lpstr>
      <vt:lpstr>Evaluation Measures</vt:lpstr>
      <vt:lpstr>Performance</vt:lpstr>
      <vt:lpstr>Training Set Size</vt:lpstr>
      <vt:lpstr>Limitations of REDS [SSDBM’19]</vt:lpstr>
      <vt:lpstr>Raha: Automatic Algorithm Configuration</vt:lpstr>
      <vt:lpstr>Feature Vector Generation</vt:lpstr>
      <vt:lpstr>Reducing Training Data By Grouping Similar Values into Groups</vt:lpstr>
      <vt:lpstr>Label Propagation and Classification</vt:lpstr>
      <vt:lpstr>Iterative Tuple Selection</vt:lpstr>
      <vt:lpstr>Experimental Overview</vt:lpstr>
      <vt:lpstr>Comparison with the Baselines</vt:lpstr>
      <vt:lpstr>Error Correction and Data Transformation</vt:lpstr>
      <vt:lpstr>Correcting Data is Magic</vt:lpstr>
      <vt:lpstr>Example-based Transformations</vt:lpstr>
      <vt:lpstr>Wrap-UP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Felix Naumann</dc:creator>
  <cp:lastModifiedBy>Ziawasch</cp:lastModifiedBy>
  <cp:revision>1025</cp:revision>
  <dcterms:created xsi:type="dcterms:W3CDTF">1601-01-01T00:00:00Z</dcterms:created>
  <dcterms:modified xsi:type="dcterms:W3CDTF">2019-10-16T12:45:45Z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Germann</vt:lpwstr>
  </property>
</Properties>
</file>